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2.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3.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4.xml" ContentType="application/inkml+xml"/>
  <Override PartName="/ppt/notesSlides/notesSlide16.xml" ContentType="application/vnd.openxmlformats-officedocument.presentationml.notesSlide+xml"/>
  <Override PartName="/ppt/ink/ink5.xml" ContentType="application/inkml+xml"/>
  <Override PartName="/ppt/notesSlides/notesSlide17.xml" ContentType="application/vnd.openxmlformats-officedocument.presentationml.notesSlide+xml"/>
  <Override PartName="/ppt/ink/ink6.xml" ContentType="application/inkml+xml"/>
  <Override PartName="/ppt/notesSlides/notesSlide18.xml" ContentType="application/vnd.openxmlformats-officedocument.presentationml.notesSlide+xml"/>
  <Override PartName="/ppt/ink/ink7.xml" ContentType="application/inkml+xml"/>
  <Override PartName="/ppt/notesSlides/notesSlide19.xml" ContentType="application/vnd.openxmlformats-officedocument.presentationml.notesSlide+xml"/>
  <Override PartName="/ppt/ink/ink8.xml" ContentType="application/inkml+xml"/>
  <Override PartName="/ppt/notesSlides/notesSlide20.xml" ContentType="application/vnd.openxmlformats-officedocument.presentationml.notesSlide+xml"/>
  <Override PartName="/ppt/ink/ink9.xml" ContentType="application/inkml+xml"/>
  <Override PartName="/ppt/notesSlides/notesSlide21.xml" ContentType="application/vnd.openxmlformats-officedocument.presentationml.notesSlide+xml"/>
  <Override PartName="/ppt/ink/ink10.xml" ContentType="application/inkml+xml"/>
  <Override PartName="/ppt/notesSlides/notesSlide22.xml" ContentType="application/vnd.openxmlformats-officedocument.presentationml.notesSlide+xml"/>
  <Override PartName="/ppt/ink/ink11.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2.xml" ContentType="application/inkml+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3.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4.xml" ContentType="application/inkml+xml"/>
  <Override PartName="/ppt/notesSlides/notesSlide32.xml" ContentType="application/vnd.openxmlformats-officedocument.presentationml.notesSlide+xml"/>
  <Override PartName="/ppt/ink/ink15.xml" ContentType="application/inkml+xml"/>
  <Override PartName="/ppt/notesSlides/notesSlide33.xml" ContentType="application/vnd.openxmlformats-officedocument.presentationml.notesSlide+xml"/>
  <Override PartName="/ppt/ink/ink16.xml" ContentType="application/inkml+xml"/>
  <Override PartName="/ppt/notesSlides/notesSlide34.xml" ContentType="application/vnd.openxmlformats-officedocument.presentationml.notesSlide+xml"/>
  <Override PartName="/ppt/ink/ink17.xml" ContentType="application/inkml+xml"/>
  <Override PartName="/ppt/notesSlides/notesSlide35.xml" ContentType="application/vnd.openxmlformats-officedocument.presentationml.notesSlide+xml"/>
  <Override PartName="/ppt/ink/ink18.xml" ContentType="application/inkml+xml"/>
  <Override PartName="/ppt/notesSlides/notesSlide36.xml" ContentType="application/vnd.openxmlformats-officedocument.presentationml.notesSlide+xml"/>
  <Override PartName="/ppt/ink/ink19.xml" ContentType="application/inkml+xml"/>
  <Override PartName="/ppt/notesSlides/notesSlide37.xml" ContentType="application/vnd.openxmlformats-officedocument.presentationml.notesSlide+xml"/>
  <Override PartName="/ppt/ink/ink20.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ink/ink21.xml" ContentType="application/inkml+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ink/ink22.xml" ContentType="application/inkml+xml"/>
  <Override PartName="/ppt/notesSlides/notesSlide49.xml" ContentType="application/vnd.openxmlformats-officedocument.presentationml.notesSlide+xml"/>
  <Override PartName="/ppt/ink/ink23.xml" ContentType="application/inkml+xml"/>
  <Override PartName="/ppt/notesSlides/notesSlide50.xml" ContentType="application/vnd.openxmlformats-officedocument.presentationml.notesSlide+xml"/>
  <Override PartName="/ppt/ink/ink24.xml" ContentType="application/inkml+xml"/>
  <Override PartName="/ppt/notesSlides/notesSlide51.xml" ContentType="application/vnd.openxmlformats-officedocument.presentationml.notesSlide+xml"/>
  <Override PartName="/ppt/ink/ink25.xml" ContentType="application/inkml+xml"/>
  <Override PartName="/ppt/notesSlides/notesSlide52.xml" ContentType="application/vnd.openxmlformats-officedocument.presentationml.notesSlide+xml"/>
  <Override PartName="/ppt/ink/ink26.xml" ContentType="application/inkml+xml"/>
  <Override PartName="/ppt/notesSlides/notesSlide53.xml" ContentType="application/vnd.openxmlformats-officedocument.presentationml.notesSlide+xml"/>
  <Override PartName="/ppt/ink/ink27.xml" ContentType="application/inkml+xml"/>
  <Override PartName="/ppt/notesSlides/notesSlide54.xml" ContentType="application/vnd.openxmlformats-officedocument.presentationml.notesSlide+xml"/>
  <Override PartName="/ppt/ink/ink28.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ink/ink29.xml" ContentType="application/inkml+xml"/>
  <Override PartName="/ppt/notesSlides/notesSlide58.xml" ContentType="application/vnd.openxmlformats-officedocument.presentationml.notesSlide+xml"/>
  <Override PartName="/ppt/ink/ink30.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31.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32.xml" ContentType="application/inkml+xml"/>
  <Override PartName="/ppt/notesSlides/notesSlide64.xml" ContentType="application/vnd.openxmlformats-officedocument.presentationml.notesSlide+xml"/>
  <Override PartName="/ppt/ink/ink33.xml" ContentType="application/inkml+xml"/>
  <Override PartName="/ppt/notesSlides/notesSlide65.xml" ContentType="application/vnd.openxmlformats-officedocument.presentationml.notesSlide+xml"/>
  <Override PartName="/ppt/ink/ink34.xml" ContentType="application/inkml+xml"/>
  <Override PartName="/ppt/notesSlides/notesSlide66.xml" ContentType="application/vnd.openxmlformats-officedocument.presentationml.notesSlide+xml"/>
  <Override PartName="/ppt/ink/ink35.xml" ContentType="application/inkml+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75"/>
  </p:notesMasterIdLst>
  <p:sldIdLst>
    <p:sldId id="257" r:id="rId3"/>
    <p:sldId id="343" r:id="rId4"/>
    <p:sldId id="370" r:id="rId5"/>
    <p:sldId id="369" r:id="rId6"/>
    <p:sldId id="344" r:id="rId7"/>
    <p:sldId id="335" r:id="rId8"/>
    <p:sldId id="337" r:id="rId9"/>
    <p:sldId id="338" r:id="rId10"/>
    <p:sldId id="345" r:id="rId11"/>
    <p:sldId id="347" r:id="rId12"/>
    <p:sldId id="348" r:id="rId13"/>
    <p:sldId id="351" r:id="rId14"/>
    <p:sldId id="350" r:id="rId15"/>
    <p:sldId id="349" r:id="rId16"/>
    <p:sldId id="352" r:id="rId17"/>
    <p:sldId id="346" r:id="rId18"/>
    <p:sldId id="258" r:id="rId19"/>
    <p:sldId id="334" r:id="rId20"/>
    <p:sldId id="302" r:id="rId21"/>
    <p:sldId id="332" r:id="rId22"/>
    <p:sldId id="303" r:id="rId23"/>
    <p:sldId id="304" r:id="rId24"/>
    <p:sldId id="339" r:id="rId25"/>
    <p:sldId id="309" r:id="rId26"/>
    <p:sldId id="353" r:id="rId27"/>
    <p:sldId id="310" r:id="rId28"/>
    <p:sldId id="311" r:id="rId29"/>
    <p:sldId id="340" r:id="rId30"/>
    <p:sldId id="299" r:id="rId31"/>
    <p:sldId id="291" r:id="rId32"/>
    <p:sldId id="354" r:id="rId33"/>
    <p:sldId id="313" r:id="rId34"/>
    <p:sldId id="355" r:id="rId35"/>
    <p:sldId id="314" r:id="rId36"/>
    <p:sldId id="312" r:id="rId37"/>
    <p:sldId id="292" r:id="rId38"/>
    <p:sldId id="341" r:id="rId39"/>
    <p:sldId id="293" r:id="rId40"/>
    <p:sldId id="294" r:id="rId41"/>
    <p:sldId id="356" r:id="rId42"/>
    <p:sldId id="357" r:id="rId43"/>
    <p:sldId id="315" r:id="rId44"/>
    <p:sldId id="316" r:id="rId45"/>
    <p:sldId id="295" r:id="rId46"/>
    <p:sldId id="296" r:id="rId47"/>
    <p:sldId id="297" r:id="rId48"/>
    <p:sldId id="358" r:id="rId49"/>
    <p:sldId id="317" r:id="rId50"/>
    <p:sldId id="318" r:id="rId51"/>
    <p:sldId id="319" r:id="rId52"/>
    <p:sldId id="320" r:id="rId53"/>
    <p:sldId id="322" r:id="rId54"/>
    <p:sldId id="359" r:id="rId55"/>
    <p:sldId id="360" r:id="rId56"/>
    <p:sldId id="361" r:id="rId57"/>
    <p:sldId id="362" r:id="rId58"/>
    <p:sldId id="363" r:id="rId59"/>
    <p:sldId id="364" r:id="rId60"/>
    <p:sldId id="365" r:id="rId61"/>
    <p:sldId id="366" r:id="rId62"/>
    <p:sldId id="323" r:id="rId63"/>
    <p:sldId id="325" r:id="rId64"/>
    <p:sldId id="324" r:id="rId65"/>
    <p:sldId id="326" r:id="rId66"/>
    <p:sldId id="328" r:id="rId67"/>
    <p:sldId id="329" r:id="rId68"/>
    <p:sldId id="330" r:id="rId69"/>
    <p:sldId id="367" r:id="rId70"/>
    <p:sldId id="331" r:id="rId71"/>
    <p:sldId id="368" r:id="rId72"/>
    <p:sldId id="327" r:id="rId73"/>
    <p:sldId id="301" r:id="rId7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33CC"/>
    <a:srgbClr val="3366FF"/>
    <a:srgbClr val="240670"/>
    <a:srgbClr val="6B0B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04B5586-C08B-4F94-815D-673E952F7963}">
  <a:tblStyle styleId="{104B5586-C08B-4F94-815D-673E952F796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86" autoAdjust="0"/>
    <p:restoredTop sz="94660"/>
  </p:normalViewPr>
  <p:slideViewPr>
    <p:cSldViewPr snapToGrid="0">
      <p:cViewPr>
        <p:scale>
          <a:sx n="69" d="100"/>
          <a:sy n="69" d="100"/>
        </p:scale>
        <p:origin x="436" y="-2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0E7208-5677-4917-8F76-5F39739422E8}"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IN"/>
        </a:p>
      </dgm:t>
    </dgm:pt>
    <dgm:pt modelId="{92C75144-C1F3-4434-A4C7-1811B5CFDD62}">
      <dgm:prSet phldrT="[Text]"/>
      <dgm:spPr/>
      <dgm:t>
        <a:bodyPr/>
        <a:lstStyle/>
        <a:p>
          <a:r>
            <a:rPr lang="en-IN" dirty="0"/>
            <a:t>Prompt </a:t>
          </a:r>
          <a:r>
            <a:rPr lang="en-IN" dirty="0" err="1"/>
            <a:t>Engg</a:t>
          </a:r>
          <a:r>
            <a:rPr lang="en-IN" dirty="0"/>
            <a:t> Techniques</a:t>
          </a:r>
        </a:p>
      </dgm:t>
    </dgm:pt>
    <dgm:pt modelId="{9F35C782-4F98-48D0-85F4-F6C163C02EC7}" type="parTrans" cxnId="{5CF4D598-F5D5-4B02-A100-51F29EEB2460}">
      <dgm:prSet/>
      <dgm:spPr/>
      <dgm:t>
        <a:bodyPr/>
        <a:lstStyle/>
        <a:p>
          <a:endParaRPr lang="en-IN"/>
        </a:p>
      </dgm:t>
    </dgm:pt>
    <dgm:pt modelId="{B7A63B28-0AE1-421E-AF3A-9226240D43BA}" type="sibTrans" cxnId="{5CF4D598-F5D5-4B02-A100-51F29EEB2460}">
      <dgm:prSet/>
      <dgm:spPr/>
      <dgm:t>
        <a:bodyPr/>
        <a:lstStyle/>
        <a:p>
          <a:endParaRPr lang="en-IN"/>
        </a:p>
      </dgm:t>
    </dgm:pt>
    <dgm:pt modelId="{424941B5-FC84-46A2-9C58-41B187B090EB}">
      <dgm:prSet phldrT="[Text]"/>
      <dgm:spPr/>
      <dgm:t>
        <a:bodyPr/>
        <a:lstStyle/>
        <a:p>
          <a:r>
            <a:rPr lang="en-IN" dirty="0"/>
            <a:t>Zero Shot</a:t>
          </a:r>
        </a:p>
      </dgm:t>
    </dgm:pt>
    <dgm:pt modelId="{680BB705-A6FF-4E12-ABEF-4ED3529FA415}" type="parTrans" cxnId="{38CB85E8-9746-499E-92C4-8A24FC3DD3B4}">
      <dgm:prSet/>
      <dgm:spPr/>
      <dgm:t>
        <a:bodyPr/>
        <a:lstStyle/>
        <a:p>
          <a:endParaRPr lang="en-IN"/>
        </a:p>
      </dgm:t>
    </dgm:pt>
    <dgm:pt modelId="{FBD824E1-A102-4AB9-8E50-9C619E9D9824}" type="sibTrans" cxnId="{38CB85E8-9746-499E-92C4-8A24FC3DD3B4}">
      <dgm:prSet/>
      <dgm:spPr/>
      <dgm:t>
        <a:bodyPr/>
        <a:lstStyle/>
        <a:p>
          <a:endParaRPr lang="en-IN"/>
        </a:p>
      </dgm:t>
    </dgm:pt>
    <dgm:pt modelId="{263CBBDB-4CE3-4202-9FC9-885B45648BDD}">
      <dgm:prSet phldrT="[Text]"/>
      <dgm:spPr/>
      <dgm:t>
        <a:bodyPr/>
        <a:lstStyle/>
        <a:p>
          <a:r>
            <a:rPr lang="en-IN" dirty="0"/>
            <a:t>Few Shot</a:t>
          </a:r>
        </a:p>
      </dgm:t>
    </dgm:pt>
    <dgm:pt modelId="{DBC407CF-E8D8-42B0-B3AF-D8D84CEB504A}" type="parTrans" cxnId="{8FA92D75-BC5D-429A-8AB2-560BB1FFBC3A}">
      <dgm:prSet/>
      <dgm:spPr/>
      <dgm:t>
        <a:bodyPr/>
        <a:lstStyle/>
        <a:p>
          <a:endParaRPr lang="en-IN"/>
        </a:p>
      </dgm:t>
    </dgm:pt>
    <dgm:pt modelId="{D4F8AA69-A773-4508-B19A-CA413E5887BF}" type="sibTrans" cxnId="{8FA92D75-BC5D-429A-8AB2-560BB1FFBC3A}">
      <dgm:prSet/>
      <dgm:spPr/>
      <dgm:t>
        <a:bodyPr/>
        <a:lstStyle/>
        <a:p>
          <a:endParaRPr lang="en-IN"/>
        </a:p>
      </dgm:t>
    </dgm:pt>
    <dgm:pt modelId="{4EBA3EA8-47CE-43AA-844C-D1D5198A9859}" type="pres">
      <dgm:prSet presAssocID="{9A0E7208-5677-4917-8F76-5F39739422E8}" presName="Name0" presStyleCnt="0">
        <dgm:presLayoutVars>
          <dgm:chPref val="1"/>
          <dgm:dir/>
          <dgm:animOne val="branch"/>
          <dgm:animLvl val="lvl"/>
          <dgm:resizeHandles val="exact"/>
        </dgm:presLayoutVars>
      </dgm:prSet>
      <dgm:spPr/>
    </dgm:pt>
    <dgm:pt modelId="{2C289792-8220-4710-A044-F73172169D16}" type="pres">
      <dgm:prSet presAssocID="{92C75144-C1F3-4434-A4C7-1811B5CFDD62}" presName="root1" presStyleCnt="0"/>
      <dgm:spPr/>
    </dgm:pt>
    <dgm:pt modelId="{5851D91B-1AF5-4CFB-9942-CD3BF6B2E813}" type="pres">
      <dgm:prSet presAssocID="{92C75144-C1F3-4434-A4C7-1811B5CFDD62}" presName="LevelOneTextNode" presStyleLbl="node0" presStyleIdx="0" presStyleCnt="1">
        <dgm:presLayoutVars>
          <dgm:chPref val="3"/>
        </dgm:presLayoutVars>
      </dgm:prSet>
      <dgm:spPr/>
    </dgm:pt>
    <dgm:pt modelId="{6ED4C4E1-DCC9-4086-B37F-29FCFA76143C}" type="pres">
      <dgm:prSet presAssocID="{92C75144-C1F3-4434-A4C7-1811B5CFDD62}" presName="level2hierChild" presStyleCnt="0"/>
      <dgm:spPr/>
    </dgm:pt>
    <dgm:pt modelId="{76029F4B-04C2-4917-9B9D-CE40B74A8CC8}" type="pres">
      <dgm:prSet presAssocID="{680BB705-A6FF-4E12-ABEF-4ED3529FA415}" presName="conn2-1" presStyleLbl="parChTrans1D2" presStyleIdx="0" presStyleCnt="2"/>
      <dgm:spPr/>
    </dgm:pt>
    <dgm:pt modelId="{1455E51C-6043-4C6E-8912-312C77949419}" type="pres">
      <dgm:prSet presAssocID="{680BB705-A6FF-4E12-ABEF-4ED3529FA415}" presName="connTx" presStyleLbl="parChTrans1D2" presStyleIdx="0" presStyleCnt="2"/>
      <dgm:spPr/>
    </dgm:pt>
    <dgm:pt modelId="{788A9FB6-A382-43D4-B509-59ED0E5E8669}" type="pres">
      <dgm:prSet presAssocID="{424941B5-FC84-46A2-9C58-41B187B090EB}" presName="root2" presStyleCnt="0"/>
      <dgm:spPr/>
    </dgm:pt>
    <dgm:pt modelId="{EC96F7A9-B63C-466D-98AF-D10A5A624374}" type="pres">
      <dgm:prSet presAssocID="{424941B5-FC84-46A2-9C58-41B187B090EB}" presName="LevelTwoTextNode" presStyleLbl="node2" presStyleIdx="0" presStyleCnt="2">
        <dgm:presLayoutVars>
          <dgm:chPref val="3"/>
        </dgm:presLayoutVars>
      </dgm:prSet>
      <dgm:spPr/>
    </dgm:pt>
    <dgm:pt modelId="{CF00D767-7164-42F5-9B17-916443AD9D8A}" type="pres">
      <dgm:prSet presAssocID="{424941B5-FC84-46A2-9C58-41B187B090EB}" presName="level3hierChild" presStyleCnt="0"/>
      <dgm:spPr/>
    </dgm:pt>
    <dgm:pt modelId="{CF0B3411-3A71-43FE-8360-D82DC9C6C08F}" type="pres">
      <dgm:prSet presAssocID="{DBC407CF-E8D8-42B0-B3AF-D8D84CEB504A}" presName="conn2-1" presStyleLbl="parChTrans1D2" presStyleIdx="1" presStyleCnt="2"/>
      <dgm:spPr/>
    </dgm:pt>
    <dgm:pt modelId="{2A1A0386-67D6-4D03-9AA6-768340E9204B}" type="pres">
      <dgm:prSet presAssocID="{DBC407CF-E8D8-42B0-B3AF-D8D84CEB504A}" presName="connTx" presStyleLbl="parChTrans1D2" presStyleIdx="1" presStyleCnt="2"/>
      <dgm:spPr/>
    </dgm:pt>
    <dgm:pt modelId="{DD089D4E-B839-4BF7-BF43-31C2BD4D4E24}" type="pres">
      <dgm:prSet presAssocID="{263CBBDB-4CE3-4202-9FC9-885B45648BDD}" presName="root2" presStyleCnt="0"/>
      <dgm:spPr/>
    </dgm:pt>
    <dgm:pt modelId="{24DBDAA4-C783-4F9F-A093-044A2A7C8D91}" type="pres">
      <dgm:prSet presAssocID="{263CBBDB-4CE3-4202-9FC9-885B45648BDD}" presName="LevelTwoTextNode" presStyleLbl="node2" presStyleIdx="1" presStyleCnt="2">
        <dgm:presLayoutVars>
          <dgm:chPref val="3"/>
        </dgm:presLayoutVars>
      </dgm:prSet>
      <dgm:spPr/>
    </dgm:pt>
    <dgm:pt modelId="{0E7E9A9F-B0C5-4C36-9D85-D40C6DAE38B8}" type="pres">
      <dgm:prSet presAssocID="{263CBBDB-4CE3-4202-9FC9-885B45648BDD}" presName="level3hierChild" presStyleCnt="0"/>
      <dgm:spPr/>
    </dgm:pt>
  </dgm:ptLst>
  <dgm:cxnLst>
    <dgm:cxn modelId="{BB2BF701-FF89-4B55-8E95-D0958D32CD12}" type="presOf" srcId="{424941B5-FC84-46A2-9C58-41B187B090EB}" destId="{EC96F7A9-B63C-466D-98AF-D10A5A624374}" srcOrd="0" destOrd="0" presId="urn:microsoft.com/office/officeart/2008/layout/HorizontalMultiLevelHierarchy"/>
    <dgm:cxn modelId="{08E70C2C-8374-418F-8538-6099A6046C41}" type="presOf" srcId="{92C75144-C1F3-4434-A4C7-1811B5CFDD62}" destId="{5851D91B-1AF5-4CFB-9942-CD3BF6B2E813}" srcOrd="0" destOrd="0" presId="urn:microsoft.com/office/officeart/2008/layout/HorizontalMultiLevelHierarchy"/>
    <dgm:cxn modelId="{8FA92D75-BC5D-429A-8AB2-560BB1FFBC3A}" srcId="{92C75144-C1F3-4434-A4C7-1811B5CFDD62}" destId="{263CBBDB-4CE3-4202-9FC9-885B45648BDD}" srcOrd="1" destOrd="0" parTransId="{DBC407CF-E8D8-42B0-B3AF-D8D84CEB504A}" sibTransId="{D4F8AA69-A773-4508-B19A-CA413E5887BF}"/>
    <dgm:cxn modelId="{69F3977E-1296-46E9-9AF5-9A66FE00C212}" type="presOf" srcId="{DBC407CF-E8D8-42B0-B3AF-D8D84CEB504A}" destId="{CF0B3411-3A71-43FE-8360-D82DC9C6C08F}" srcOrd="0" destOrd="0" presId="urn:microsoft.com/office/officeart/2008/layout/HorizontalMultiLevelHierarchy"/>
    <dgm:cxn modelId="{F37D7384-11A6-44B2-94FF-0139E56F2ED6}" type="presOf" srcId="{DBC407CF-E8D8-42B0-B3AF-D8D84CEB504A}" destId="{2A1A0386-67D6-4D03-9AA6-768340E9204B}" srcOrd="1" destOrd="0" presId="urn:microsoft.com/office/officeart/2008/layout/HorizontalMultiLevelHierarchy"/>
    <dgm:cxn modelId="{8B1E8D8B-88C2-435B-B315-DBC821347B86}" type="presOf" srcId="{680BB705-A6FF-4E12-ABEF-4ED3529FA415}" destId="{1455E51C-6043-4C6E-8912-312C77949419}" srcOrd="1" destOrd="0" presId="urn:microsoft.com/office/officeart/2008/layout/HorizontalMultiLevelHierarchy"/>
    <dgm:cxn modelId="{5CF4D598-F5D5-4B02-A100-51F29EEB2460}" srcId="{9A0E7208-5677-4917-8F76-5F39739422E8}" destId="{92C75144-C1F3-4434-A4C7-1811B5CFDD62}" srcOrd="0" destOrd="0" parTransId="{9F35C782-4F98-48D0-85F4-F6C163C02EC7}" sibTransId="{B7A63B28-0AE1-421E-AF3A-9226240D43BA}"/>
    <dgm:cxn modelId="{C857C499-C066-4CD7-9B0A-AA73DD6E1636}" type="presOf" srcId="{9A0E7208-5677-4917-8F76-5F39739422E8}" destId="{4EBA3EA8-47CE-43AA-844C-D1D5198A9859}" srcOrd="0" destOrd="0" presId="urn:microsoft.com/office/officeart/2008/layout/HorizontalMultiLevelHierarchy"/>
    <dgm:cxn modelId="{533831B1-4247-4E4D-939D-F1F387E23A5C}" type="presOf" srcId="{680BB705-A6FF-4E12-ABEF-4ED3529FA415}" destId="{76029F4B-04C2-4917-9B9D-CE40B74A8CC8}" srcOrd="0" destOrd="0" presId="urn:microsoft.com/office/officeart/2008/layout/HorizontalMultiLevelHierarchy"/>
    <dgm:cxn modelId="{0B0712C1-C070-44BC-B5F5-276A9BE9BA73}" type="presOf" srcId="{263CBBDB-4CE3-4202-9FC9-885B45648BDD}" destId="{24DBDAA4-C783-4F9F-A093-044A2A7C8D91}" srcOrd="0" destOrd="0" presId="urn:microsoft.com/office/officeart/2008/layout/HorizontalMultiLevelHierarchy"/>
    <dgm:cxn modelId="{38CB85E8-9746-499E-92C4-8A24FC3DD3B4}" srcId="{92C75144-C1F3-4434-A4C7-1811B5CFDD62}" destId="{424941B5-FC84-46A2-9C58-41B187B090EB}" srcOrd="0" destOrd="0" parTransId="{680BB705-A6FF-4E12-ABEF-4ED3529FA415}" sibTransId="{FBD824E1-A102-4AB9-8E50-9C619E9D9824}"/>
    <dgm:cxn modelId="{066253B7-7B43-4A1A-984C-07AA0F0A21F8}" type="presParOf" srcId="{4EBA3EA8-47CE-43AA-844C-D1D5198A9859}" destId="{2C289792-8220-4710-A044-F73172169D16}" srcOrd="0" destOrd="0" presId="urn:microsoft.com/office/officeart/2008/layout/HorizontalMultiLevelHierarchy"/>
    <dgm:cxn modelId="{8AC591FA-3BEB-4363-829D-B2BDC3F3F2F6}" type="presParOf" srcId="{2C289792-8220-4710-A044-F73172169D16}" destId="{5851D91B-1AF5-4CFB-9942-CD3BF6B2E813}" srcOrd="0" destOrd="0" presId="urn:microsoft.com/office/officeart/2008/layout/HorizontalMultiLevelHierarchy"/>
    <dgm:cxn modelId="{8554536A-3221-4F44-9599-D940731EBD38}" type="presParOf" srcId="{2C289792-8220-4710-A044-F73172169D16}" destId="{6ED4C4E1-DCC9-4086-B37F-29FCFA76143C}" srcOrd="1" destOrd="0" presId="urn:microsoft.com/office/officeart/2008/layout/HorizontalMultiLevelHierarchy"/>
    <dgm:cxn modelId="{C076F954-3DB0-4FCA-8F6B-F7110A040E68}" type="presParOf" srcId="{6ED4C4E1-DCC9-4086-B37F-29FCFA76143C}" destId="{76029F4B-04C2-4917-9B9D-CE40B74A8CC8}" srcOrd="0" destOrd="0" presId="urn:microsoft.com/office/officeart/2008/layout/HorizontalMultiLevelHierarchy"/>
    <dgm:cxn modelId="{E593429F-B433-4F38-A34A-7C65611E1149}" type="presParOf" srcId="{76029F4B-04C2-4917-9B9D-CE40B74A8CC8}" destId="{1455E51C-6043-4C6E-8912-312C77949419}" srcOrd="0" destOrd="0" presId="urn:microsoft.com/office/officeart/2008/layout/HorizontalMultiLevelHierarchy"/>
    <dgm:cxn modelId="{C97D4576-EC5C-4B5E-A759-2A7D23A7C439}" type="presParOf" srcId="{6ED4C4E1-DCC9-4086-B37F-29FCFA76143C}" destId="{788A9FB6-A382-43D4-B509-59ED0E5E8669}" srcOrd="1" destOrd="0" presId="urn:microsoft.com/office/officeart/2008/layout/HorizontalMultiLevelHierarchy"/>
    <dgm:cxn modelId="{DDBE74B4-6AE7-45BD-9123-7EAA57EDBFC0}" type="presParOf" srcId="{788A9FB6-A382-43D4-B509-59ED0E5E8669}" destId="{EC96F7A9-B63C-466D-98AF-D10A5A624374}" srcOrd="0" destOrd="0" presId="urn:microsoft.com/office/officeart/2008/layout/HorizontalMultiLevelHierarchy"/>
    <dgm:cxn modelId="{55ED10EA-0AAF-4C65-881A-5F1F6DB73D6C}" type="presParOf" srcId="{788A9FB6-A382-43D4-B509-59ED0E5E8669}" destId="{CF00D767-7164-42F5-9B17-916443AD9D8A}" srcOrd="1" destOrd="0" presId="urn:microsoft.com/office/officeart/2008/layout/HorizontalMultiLevelHierarchy"/>
    <dgm:cxn modelId="{CA0B580A-72C9-44C4-9158-974E966B4F6A}" type="presParOf" srcId="{6ED4C4E1-DCC9-4086-B37F-29FCFA76143C}" destId="{CF0B3411-3A71-43FE-8360-D82DC9C6C08F}" srcOrd="2" destOrd="0" presId="urn:microsoft.com/office/officeart/2008/layout/HorizontalMultiLevelHierarchy"/>
    <dgm:cxn modelId="{F71495FE-52E5-49A5-BF25-19BF4263912A}" type="presParOf" srcId="{CF0B3411-3A71-43FE-8360-D82DC9C6C08F}" destId="{2A1A0386-67D6-4D03-9AA6-768340E9204B}" srcOrd="0" destOrd="0" presId="urn:microsoft.com/office/officeart/2008/layout/HorizontalMultiLevelHierarchy"/>
    <dgm:cxn modelId="{96AD9ACA-4F82-4EED-9DA3-76B7DC5E77CB}" type="presParOf" srcId="{6ED4C4E1-DCC9-4086-B37F-29FCFA76143C}" destId="{DD089D4E-B839-4BF7-BF43-31C2BD4D4E24}" srcOrd="3" destOrd="0" presId="urn:microsoft.com/office/officeart/2008/layout/HorizontalMultiLevelHierarchy"/>
    <dgm:cxn modelId="{49B185FB-14FE-4265-924C-EB031C48EB61}" type="presParOf" srcId="{DD089D4E-B839-4BF7-BF43-31C2BD4D4E24}" destId="{24DBDAA4-C783-4F9F-A093-044A2A7C8D91}" srcOrd="0" destOrd="0" presId="urn:microsoft.com/office/officeart/2008/layout/HorizontalMultiLevelHierarchy"/>
    <dgm:cxn modelId="{3AD347AF-A667-40D1-B5A8-13335396504A}" type="presParOf" srcId="{DD089D4E-B839-4BF7-BF43-31C2BD4D4E24}" destId="{0E7E9A9F-B0C5-4C36-9D85-D40C6DAE38B8}"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0B3411-3A71-43FE-8360-D82DC9C6C08F}">
      <dsp:nvSpPr>
        <dsp:cNvPr id="0" name=""/>
        <dsp:cNvSpPr/>
      </dsp:nvSpPr>
      <dsp:spPr>
        <a:xfrm>
          <a:off x="2552625" y="2709333"/>
          <a:ext cx="675382" cy="643466"/>
        </a:xfrm>
        <a:custGeom>
          <a:avLst/>
          <a:gdLst/>
          <a:ahLst/>
          <a:cxnLst/>
          <a:rect l="0" t="0" r="0" b="0"/>
          <a:pathLst>
            <a:path>
              <a:moveTo>
                <a:pt x="0" y="0"/>
              </a:moveTo>
              <a:lnTo>
                <a:pt x="337691" y="0"/>
              </a:lnTo>
              <a:lnTo>
                <a:pt x="337691" y="643466"/>
              </a:lnTo>
              <a:lnTo>
                <a:pt x="675382" y="6434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866995" y="3007745"/>
        <a:ext cx="46642" cy="46642"/>
      </dsp:txXfrm>
    </dsp:sp>
    <dsp:sp modelId="{76029F4B-04C2-4917-9B9D-CE40B74A8CC8}">
      <dsp:nvSpPr>
        <dsp:cNvPr id="0" name=""/>
        <dsp:cNvSpPr/>
      </dsp:nvSpPr>
      <dsp:spPr>
        <a:xfrm>
          <a:off x="2552625" y="2065866"/>
          <a:ext cx="675382" cy="643466"/>
        </a:xfrm>
        <a:custGeom>
          <a:avLst/>
          <a:gdLst/>
          <a:ahLst/>
          <a:cxnLst/>
          <a:rect l="0" t="0" r="0" b="0"/>
          <a:pathLst>
            <a:path>
              <a:moveTo>
                <a:pt x="0" y="643466"/>
              </a:moveTo>
              <a:lnTo>
                <a:pt x="337691" y="643466"/>
              </a:lnTo>
              <a:lnTo>
                <a:pt x="337691" y="0"/>
              </a:lnTo>
              <a:lnTo>
                <a:pt x="675382"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866995" y="2364279"/>
        <a:ext cx="46642" cy="46642"/>
      </dsp:txXfrm>
    </dsp:sp>
    <dsp:sp modelId="{5851D91B-1AF5-4CFB-9942-CD3BF6B2E813}">
      <dsp:nvSpPr>
        <dsp:cNvPr id="0" name=""/>
        <dsp:cNvSpPr/>
      </dsp:nvSpPr>
      <dsp:spPr>
        <a:xfrm rot="16200000">
          <a:off x="-671481" y="2194560"/>
          <a:ext cx="5418667" cy="102954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n-IN" sz="3700" kern="1200" dirty="0"/>
            <a:t>Prompt </a:t>
          </a:r>
          <a:r>
            <a:rPr lang="en-IN" sz="3700" kern="1200" dirty="0" err="1"/>
            <a:t>Engg</a:t>
          </a:r>
          <a:r>
            <a:rPr lang="en-IN" sz="3700" kern="1200" dirty="0"/>
            <a:t> Techniques</a:t>
          </a:r>
        </a:p>
      </dsp:txBody>
      <dsp:txXfrm>
        <a:off x="-671481" y="2194560"/>
        <a:ext cx="5418667" cy="1029546"/>
      </dsp:txXfrm>
    </dsp:sp>
    <dsp:sp modelId="{EC96F7A9-B63C-466D-98AF-D10A5A624374}">
      <dsp:nvSpPr>
        <dsp:cNvPr id="0" name=""/>
        <dsp:cNvSpPr/>
      </dsp:nvSpPr>
      <dsp:spPr>
        <a:xfrm>
          <a:off x="3228008" y="1551093"/>
          <a:ext cx="3376913" cy="102954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n-IN" sz="3700" kern="1200" dirty="0"/>
            <a:t>Zero Shot</a:t>
          </a:r>
        </a:p>
      </dsp:txBody>
      <dsp:txXfrm>
        <a:off x="3228008" y="1551093"/>
        <a:ext cx="3376913" cy="1029546"/>
      </dsp:txXfrm>
    </dsp:sp>
    <dsp:sp modelId="{24DBDAA4-C783-4F9F-A093-044A2A7C8D91}">
      <dsp:nvSpPr>
        <dsp:cNvPr id="0" name=""/>
        <dsp:cNvSpPr/>
      </dsp:nvSpPr>
      <dsp:spPr>
        <a:xfrm>
          <a:off x="3228008" y="2838026"/>
          <a:ext cx="3376913" cy="102954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n-IN" sz="3700" kern="1200" dirty="0"/>
            <a:t>Few Shot</a:t>
          </a:r>
        </a:p>
      </dsp:txBody>
      <dsp:txXfrm>
        <a:off x="3228008" y="2838026"/>
        <a:ext cx="3376913" cy="1029546"/>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4:00:31.526"/>
    </inkml:context>
    <inkml:brush xml:id="br0">
      <inkml:brushProperty name="width" value="0.05292" units="cm"/>
      <inkml:brushProperty name="height" value="0.05292" units="cm"/>
      <inkml:brushProperty name="color" value="#FF0000"/>
    </inkml:brush>
  </inkml:definitions>
  <inkml:trace contextRef="#ctx0" brushRef="#br0">15082 15027 1731 0,'0'0'570'0,"0"0"-208"0,39 136 164 16,-12-87-194 0,4-7-80-16,-6-12-100 0,-8-10-47 15,-3-8-39 1,-7-12-66-16,1 0 0 16,9-18 0-16,16-44 0 0,29-42 0 15,5-7 0-15,2 5 0 16,3 11 0-16,-13 37 0 15,9 4 0-15,0 14 0 16,-14 22 0-16,-12 18 0 0,-15 22 0 16,-16 26 0-1,-11 39 0-15,-7-5 0 16,-15 14 0-16,0-4 0 0,13-18 0 16,9 2 0-16,2-11 0 15,38-15 0 1,11-14 0-16,14-24 0 0,2-12 0 15,-7-2 0 1,-9-26 0-16,-15-4 0 0,-16-2 0 16,-14 3 0-1,-6-2-78-15,-13 8-470 16,-3 6-1175-16</inkml:trace>
  <inkml:trace contextRef="#ctx0" brushRef="#br0" timeOffset="1187.99">23989 16830 2002 0,'0'0'714'16,"0"0"-460"-16,0 0 37 0,0 0-158 0,0 0-30 15,0 0 26 1,0 0 9-16,104-44 0 0,-99 38-18 16,2-6-46-1,6-7-74-15,14 1 0 16,9-4 0-16,13 4 0 16,9 4 0-16,4 6 0 0,-1 8 0 15,-6 0 0 1,-6 22 0-16,-14 13 0 0,-12 7 0 15,-14 6 0 1,-9 6 0-16,0 4 0 0,-13 4 0 16,-3-4 0-16,5 0 0 15,9-8 0-15,2-1 0 16,0-5 0-16,24-8 0 16,8-4 0-16,7-2 0 15,8-8 0-15,2-4 0 16,3-4 0-16,-8 0 0 15,-4-6 0-15,-9 0 0 0,-13 2 0 16,-14-6 0-16,-4 6 0 16,-2-2 0-16,-18 6 0 15,2 4 0-15,2 0 0 16,8 5 0-16,3-1 0 0,5 0 0 16,0-4 0-1,3 0 0-15,10-6 0 16,5-10 0-1,2-2-51-15,11-18-177 0,-4-14-361 0,-3 0-616 0</inkml:trace>
  <inkml:trace contextRef="#ctx0" brushRef="#br0" timeOffset="1347.82">25215 17467 2503 0,'0'0'782'0,"0"0"-451"15,0 0-85 1,0 0-165-16,0 0-81 16,0 0-42-16,0 0-185 15,-10 14-473-15,18-28-1135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4:36:51.185"/>
    </inkml:context>
    <inkml:brush xml:id="br0">
      <inkml:brushProperty name="width" value="0.05292" units="cm"/>
      <inkml:brushProperty name="height" value="0.05292" units="cm"/>
      <inkml:brushProperty name="color" value="#FF0000"/>
    </inkml:brush>
  </inkml:definitions>
  <inkml:trace contextRef="#ctx0" brushRef="#br0">4035 1389 2070 0,'0'0'324'0,"0"0"33"15,39-120-11 1,-25 78-64-16,-3 12-146 0,-2 8-55 16,-2 6-28-16,0 6-19 15,-3 2-13-15,0 4 3 0,-2 2 12 16,-2 0-4-1,0 2-8-15,0 0-6 0,0 0-3 16,0 0-15 0,0 13-10-16,0 42 3 0,0 53 7 15,0 61 0 1,7 37 6-16,-2 15-6 16,-5-15-83-16,-3-29-142 15,-30-21-85-15,-1-45-299 16,3-34-330-16</inkml:trace>
  <inkml:trace contextRef="#ctx0" brushRef="#br0" timeOffset="1345.76">4014 1427 1380 0,'0'0'326'16,"0"0"-83"-16,0 0 136 0,0 0-187 16,0 0-30-16,96-112-22 15,-69 88 11-15,-3 2-19 16,1 0-14-16,0 0-10 16,4-2-30-16,8-2-29 15,15-3-8-15,32-4-17 16,3 1-3-16,11-1-3 15,3 5-8-15,-28 9 4 16,-2 1-14-16,-24 7 0 0,-20 5 0 16,-18 6-15-16,-9 0-88 15,-18 18-119 1,-27 18-52-16,-62 43-279 0,11-7-44 16,-2 2-346-16</inkml:trace>
  <inkml:trace contextRef="#ctx0" brushRef="#br0" timeOffset="1556.31">3961 1929 1262 0,'0'0'494'0,"0"0"-135"0,0 0 212 15,0 0-323-15,0 0-100 16,140-106-51-16,-80 66-16 16,3-1-43-1,1 5-19-15,-4 6-17 0,-4 4-2 16,-8 10-1-1,-11 10-80-15,-6 6-133 16,7 6-107-16,-7 14-262 16,-2 2-143-16</inkml:trace>
  <inkml:trace contextRef="#ctx0" brushRef="#br0" timeOffset="2172.55">5572 1394 851 0,'0'0'351'0,"0"0"-11"16,-42-107-21-16,30 71 8 16,6 8-8-16,1 8 30 15,5 8-109-15,0 10-75 0,13 2-87 16,14 16-38-1,13 22 28-15,5 12-32 16,7 12-18-16,3 6-12 16,-2-3-6-16,3-14-96 0,-4-16-97 0,-6-23-78 31,-1-12-5-31,-7-34-19 0,-5-19-61 0,-8-12 85 31,-6-4 132-31,-5 1 101 0,-7 6 38 16,-7 12 134-16,0 14 191 15,0 11 19-15,0 18 37 0,-2 7-171 16,-9 10-139 0,-7 32-24-16,-16 36 106 0,-15 44 7 0,-11 51-34 15,-7 19-51 1,7-3-13 0,9-25-32-16,15-52-23 0,14-31-1 15,10-33-5 1,12-18-1-16,0-8-17 15,2-12-73-15,27-10-111 16,19-26-4-16,47-92-354 0,-7 5-144 16,-7-11-470-16</inkml:trace>
  <inkml:trace contextRef="#ctx0" brushRef="#br0" timeOffset="2696.96">6365 1321 1401 0,'0'0'737'0,"0"0"-226"16,0 0-145-16,0 0-202 15,0 0-75-15,207-30 29 16,-87 22-37-16,-4 0-12 16,-16 0-42-16,-30 0-27 15,-7-4-38-15,-11-2-70 16,-20 0-20-16,-23 0 11 0,-9 2 24 16,-16 6-36-16,-19 4 71 15,-7 2 39-15,-4 0 19 16,7 18 24-16,3 8 44 15,9 6-7-15,5 12 26 16,5 9 12-16,3 9-15 16,3 10-23-16,-1 6-18 15,1 6-17-15,3 0-14 16,-2-2-6-16,1-6-6 0,3-13 0 16,2-15-9-1,-3-14-51-15,-3-14-28 0,0-14-49 16,-6-6-11-1,-8 0-33-15,-5-18 38 0,-4 0 73 16,-4 2 63-16,8 4 7 16,7 6 137-16,9 0 57 15,8 6-40-15,5-2-52 16,7 2-32-16,26 0 9 16,19 0 7-16,19-4-44 0,14-4-21 15,6-2-14 1,0-2-6-16,-10-2-1 0,-14-2-30 15,-16 4-56-15,-13 2-63 16,-3 2-164-16,-8 4-294 16,-2 0-273-16</inkml:trace>
  <inkml:trace contextRef="#ctx0" brushRef="#br0" timeOffset="2812.35">7727 1914 1588 0,'0'0'786'15,"0"0"-275"1,0 0-315-16,0 0-196 0,0 0-51 16,0 0-251-1,0 0-488-15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4:37:31.887"/>
    </inkml:context>
    <inkml:brush xml:id="br0">
      <inkml:brushProperty name="width" value="0.05292" units="cm"/>
      <inkml:brushProperty name="height" value="0.05292" units="cm"/>
      <inkml:brushProperty name="color" value="#FF0000"/>
    </inkml:brush>
  </inkml:definitions>
  <inkml:trace contextRef="#ctx0" brushRef="#br0">4151 10126 2123 0,'0'0'513'0,"0"0"-277"16,0 0 51-16,0 0-156 0,0 0-45 16,124-8 3-1,-57 8 16-15,31 0-24 0,31-1-30 16,32-2-6-1,-12-1-20-15,-27 2-5 0,-39-2-19 0,-27 2 0 16,-3-2 0 0,0 2-1-16,-6-2 0 15,-15 0 1-15,-15-2 5 16,-7 0 0-16,-8-2 2 0,-2-8 1 16,0-6-9-1,-12-6-12-15,-12-10-1 0,-7-2 6 16,-8 2 7-1,0 3 1-15,3 9 35 0,9 11 9 16,12 5-2 0,10 6-4-16,5 4-39 0,12 0-3 15,25 7 3-15,13 9 9 16,10 5-9-16,2-1 1 16,-5 0 1-16,-7 1-2 15,-17 2 0-15,-10 1-1 16,-13 4 1-16,-10 2 2 0,0 4 10 15,-17 4-3 1,-24 4-2-16,-14 5-7 0,-14 3-15 16,-52 18-155-1,17-10-450-15,10-10-630 0</inkml:trace>
  <inkml:trace contextRef="#ctx0" brushRef="#br0" timeOffset="2432.79">16815 14409 1187 0,'0'0'194'0,"0"0"-44"16,0 0 4-1,0 0-56-15,0 0-15 0,0 0 39 16,0 0 55-1,40-84 4-15,-38 78-39 0,-2 2 2 16,0-2 5-16,0 2-35 16,0 2-36-16,-13 2-15 15,-16 0-13-15,-15 0-24 16,-19 8 10-16,-31 13 24 16,-42 6 18-16,-49 9-16 15,-26 1-20-15,-14-3-16 0,4-6-11 16,18-6-8-1,1-10 1-15,5-2-2 0,17-4-5 16,36-2 7 0,36 0 1-16,39-4 6 15,24 0-6-15,8 0-2 0,7 0-6 16,15 0-1 0,15-4-116-16,11-10-35 0,39-18-88 15,-6 6-235-15,-1-6-223 0</inkml:trace>
  <inkml:trace contextRef="#ctx0" brushRef="#br0" timeOffset="2793">14945 14205 1652 0,'0'0'645'0,"0"0"-359"15,0 0 35 1,0 0-142-16,0 0-110 0,0 0-43 15,0 0 26 1,-133 76 17-16,102-36-18 0,-5 4-9 0,-2 5-6 16,-5-8-14-1,4-1-4 1,1-5 11-16,7-9 17 0,8-8 11 16,7-6-4-16,12-6-20 15,4-4-6-15,0 2 3 0,12-2 3 16,21 2 13-1,18 2-10-15,31-2-12 0,8 2-10 16,7-2-13 0,9 4 7-16,-18-4-8 0,3 0-8 15,-12 0-79 1,-19 2-99-16,-18-6-65 0,-19 0-130 0,-15 0-355 16,-4-10-510-1</inkml:trace>
  <inkml:trace contextRef="#ctx0" brushRef="#br0" timeOffset="2918.33">15828 14825 1829 0,'0'0'825'0,"0"0"-498"16,0 0-161 0,0 0-166-16,0 0-118 0,0 0-851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4:43:48.974"/>
    </inkml:context>
    <inkml:brush xml:id="br0">
      <inkml:brushProperty name="width" value="0.05292" units="cm"/>
      <inkml:brushProperty name="height" value="0.05292" units="cm"/>
      <inkml:brushProperty name="color" value="#FF0000"/>
    </inkml:brush>
  </inkml:definitions>
  <inkml:trace contextRef="#ctx0" brushRef="#br0">13293 5129 1141 0,'0'0'649'16,"0"0"-133"-16,0 0 30 0,0 0-275 15,0 0-8-15,0 0-18 16,175-110-79-16,-55 80-55 15,59 0-40-15,30 3-43 16,14 9-14-16,-7 9-14 16,-27 4-1-16,-35 4 0 15,-42 1-18-15,-43 0-10 0,-30 0 14 16,-5 0 14 0,-10 0 1-16,-5 0 7 0,-13 0-6 15,-4 0-1 1,-2 0 0-16,7 0-40 0,18 6-232 15,1 3-294 1,3-2-532-16</inkml:trace>
  <inkml:trace contextRef="#ctx0" brushRef="#br0" timeOffset="652.13">16441 4766 594 0,'0'0'187'0,"-135"-20"107"16,51 6 53-16,4-2-46 15,4 0 20-15,16 2-25 16,15 6 15-16,20 2-14 15,21 6-13-15,4 0-80 16,56 2-72-16,62 18 0 16,85 8 3-16,60 6-51 15,40 1-32-15,9-3-16 16,-23-5-12-16,-17 0-24 16,-38-9-1-16,-63-8 0 15,-61-8 0-15,-54-2 1 16,-34 0 2-16,-9 0-1 15,-6-7-1-15,-3 2-9 0,-4-1-15 16,0 3-100-16,14 3-194 16,5 0-413-16,13 0-505 0</inkml:trace>
  <inkml:trace contextRef="#ctx0" brushRef="#br0" timeOffset="1015.12">20386 4949 2000 0,'0'0'384'16,"0"0"-226"-16,0 0 213 15,141-32-183-15,22 20-128 16,75-7-42-16,51-4-18 16,17-2-1-16,-10-1-11 15,-33 8-69-15,-29 6 0 0,-32 8 57 16,-54 2-3 0,-53 0 20-16,-37 0 7 0,-29-2 19 15,-4 0 86 1,-5 2 37-16,-7-2-19 0,-8 4-68 15,-3 0-50-15,2 0-5 16,12 12-123-16,-1 4-169 16,2-2-500-16</inkml:trace>
  <inkml:trace contextRef="#ctx0" brushRef="#br0" timeOffset="3711.83">1857 6025 1497 0,'0'0'556'15,"0"0"-227"1,0 0 34-16,0 0-86 0,0 0-170 16,0 0-33-1,45 31 4-15,-15-3-17 0,3 4-19 16,7 2 9-1,7-4-5-15,8-2-7 0,5-8 6 16,8-10 2 0,5-6-8-16,7-4-15 0,7 0-8 15,4-12-4 1,5-8-3-16,0-6-3 0,-2-4-4 16,-3-2 7-16,-11 2-8 15,-9 6 5-15,-13 8-6 16,-11 7-1-16,-9 9-8 0,-3 0 2 15,1 13-11 1,2 10 4-16,4 6 14 0,2 3 1 16,6-4-1-16,-1-4 2 15,2-8 4-15,3-6-6 16,-1-10 11 0,8 0-2-16,1-4 1 0,9-16-8 15,5 0-2 1,4-4 1-16,-4 0-1 0,-9 6 0 0,-13 3-1 15,-15 12-6 1,-12 3-8-16,-7 6-2 0,-4 18-5 16,1 8 14-1,3 2 2 1,7 2 5-16,7-4 1 0,3-4-1 16,6-8 1-16,3-8 7 15,6-8 6-15,6-4-1 16,7 0-4-16,1-18-7 15,3-2 8-15,0-4-9 0,-4 0 0 16,-10 0 1 0,-7 4 5-16,-17 4-6 0,-11 8 6 0,-9 4-6 31,-5 4-13-31,3 0-80 0,5 12-108 0,24 10-276 16,-3-2-253-1,1-6-611-15</inkml:trace>
  <inkml:trace contextRef="#ctx0" brushRef="#br0" timeOffset="33616.97">13223 11807 1846 0,'0'0'767'0,"0"0"-284"15,0 0-163-15,0 0-116 16,0 0-103-16,0 0-47 15,-5-13-24-15,5 13-17 16,0 0-13-16,0 0-1 16,0 11-5-16,12 5 6 15,10 0 0-15,11 0 0 16,12-2-1-16,11-8 7 0,6-6-8 16,7 0 2-1,0-10-46-15,0-12 1 0,-5 0 18 16,0 1 10-1,-7 6 11-15,-3 1 6 0,-3 10 1 16,-5 4 0-16,2 0-1 16,-6 10-5-16,1 12 4 0,-4 4 2 15,1-2-1 1,0 0 5-16,-3-4-4 0,0-6-2 16,3-4-3-1,5-4 4-15,6-6 9 16,9 0-1-16,10-2-7 15,3-18 1-15,2-6-2 0,-1-2 9 16,-9-2-8 0,-11 2 12-16,-13 8 1 15,-14 7 4-15,-9 12 9 0,0 1-27 16,0 1 1 0,4 21-1-16,7 7 0 0,6 1 0 15,2 2 1-15,2-6-1 16,1-4 0-16,0-8 1 0,3-10 0 15,1-4 11 1,6 0-3-16,3-18 0 0,2-4-7 16,3 0-1-1,0-2 0-15,-2 6 0 16,-4 1 0-16,-8 10 6 16,-2 3-7-16,-4 4-1 0,0 0-5 0,-2 4 6 31,6 8 9-31,5 2-1 0,11-2 1 0,6-2-2 15,10-4 1 1,2-4-7-16,1-2 1 16,-3 0 4-16,-9-2-6 15,-11-10 7-15,-10-2 2 16,-9 2-9-16,-8 0 1 16,-6 4 10-16,-4 4-11 15,-1 4-11-15,-1 0 2 0,3 0-81 16,2 0-201-16,-2 0-490 15,-5 0-653-15</inkml:trace>
  <inkml:trace contextRef="#ctx0" brushRef="#br0" timeOffset="34770.62">6272 12990 783 0,'0'0'552'16,"0"0"-270"-1,0 0 4-15,0 0-19 16,0 0-100-16,0 0-58 0,0 0 20 16,-37 0-16-1,37 0-38-15,0 0-23 0,0 0 12 16,0 0 29-16,0 0 8 15,0 0 16-15,4 0-4 16,15 0-34-16,22-2 21 16,36-6 19-16,54-2-35 15,66-6-18 1,32 2-18-16,-1 2-23 0,-26 2-8 0,-63 1-17 16,-41 4 0-1,-38-2-1-15,-22 1-31 16,-14 2-20-16,-11 3 1 15,-11-2 12-15,-4 3-27 0,-33 0-117 16,-17 0-135 0,-39 26-60-16,9-1-282 0,-1-1-38 0</inkml:trace>
  <inkml:trace contextRef="#ctx0" brushRef="#br0" timeOffset="35072.76">6706 13132 766 0,'0'0'507'16,"0"0"-120"-16,-120 14 99 0,86-10-116 15,16-4-23 1,12 0-90-16,6 0-66 0,0 0-25 16,0 0-36-16,4 0-41 15,23 0-50 1,37 0-20-16,57 0 5 16,64-8-12-16,33-4-10 0,9 0 5 0,-24 4-6 31,-60 0 0-31,-43 4 0 15,-40 0 0-15,-26 0 0 16,-8 2 5-16,-10 0-4 16,-5 2 10-16,-11 0-5 15,0 0 16-15,0 0-8 16,0 0-15-16,0 0-53 0,0 0-143 16,11 0-89-16,0-2-302 15,5-6-289-15</inkml:trace>
  <inkml:trace contextRef="#ctx0" brushRef="#br0" timeOffset="35230.5">9077 13000 1962 0,'0'0'737'15,"0"0"-497"-15,0 0-145 0,0 0-95 16,0 0-324-1,140 36-669-15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4:44:54.675"/>
    </inkml:context>
    <inkml:brush xml:id="br0">
      <inkml:brushProperty name="width" value="0.05292" units="cm"/>
      <inkml:brushProperty name="height" value="0.05292" units="cm"/>
      <inkml:brushProperty name="color" value="#FF0000"/>
    </inkml:brush>
  </inkml:definitions>
  <inkml:trace contextRef="#ctx0" brushRef="#br0">19603 6898 675 0,'0'0'1412'15,"0"0"-1023"-15,0 0-181 16,0 0-54-16,0 0-109 16,0 0 4-16,35 74 18 15,-11-40-13-15,3-2 12 16,4-4-23-16,10-8 47 16,9-10 54-16,13-10-15 0,13 0-45 15,9-18-32 1,1-14-29-16,1-4-14 0,-9-4 1 15,-7 0-4 1,-10 2 0-16,-17 6 0 0,-10 12-5 16,-10 8 0-16,-6 8-1 15,-3 4 0-15,3 0-1 16,7 10-10-16,6 8 11 16,5 2 0-16,6-2 1 15,7-4-1-15,3-4 2 16,3-6 4-16,3-4-5 15,2 0 40-15,0-6 2 16,2-8-22-16,-6 0-7 16,-2 0-8-16,-10 4 0 0,-8 4-6 15,-5 4 0 1,-7 2 0-16,-1 0 0 0,-6 0 0 16,8 12-108-16,-5 2-201 15,-2-6-541-15</inkml:trace>
  <inkml:trace contextRef="#ctx0" brushRef="#br0" timeOffset="1172.7">1599 8197 114 0,'0'0'1897'0,"0"0"-1546"16,0 0-36-16,0 0 24 15,0 0-152-15,0 0-95 16,0 0-27-16,0-46-17 16,0 46-30-16,9 16-16 15,5 6 31-15,7 4-20 16,11 4-7-16,11 0 0 15,7-8-6-15,13-8 1 16,11-10 0-16,5-4 7 16,8-9 1-16,3-18-2 0,-3-7 1 15,0-4-1 1,-2 2-5-16,-6 2-1 0,0 8 1 16,-6 8 7-1,-4 14-9-15,-3 4-7 0,2 4 7 16,1 22-1-16,4 6 1 15,1 2-6-15,4 1 6 16,0-4 0-16,-1-7 0 16,0-7 1-16,-2-9-1 0,1-8 37 15,-3 0 5-15,1-3-3 16,-2-12-16 0,-4-7-10-16,1-5 1 0,0-5-1 15,7-4-5 1,5-2-8-16,23 4-91 0,50 8-166 15,-21 10-375 1,-4 6-455-16</inkml:trace>
  <inkml:trace contextRef="#ctx0" brushRef="#br0" timeOffset="1643.57">7283 8217 1872 0,'0'0'298'16,"0"0"-125"-16,0 0 318 0,0 0-190 16,182 28-77-1,-30-20-39-15,76 0-11 0,44-4-48 0,28-2-41 31,17-2-26-31,-17 0-37 0,7-4 5 0,-10-8-21 32,-25-1 2-32,-36-4-2 0,-44-1 10 0,-61 4-16 15,-48 0 1 1,-43 6 4-16,-25 2-5 16,-5 2 7-16,-10 2-7 0,0 2-27 15,-63 0-100 1,-4 14-545-16,-13 0-467 0</inkml:trace>
  <inkml:trace contextRef="#ctx0" brushRef="#br0" timeOffset="1977.39">6885 8572 1722 0,'0'0'548'0,"0"0"-168"15,0 0 138 1,0 0-293-16,0 0-96 0,289-8 9 16,-46 8-9-1,53 0-30-15,29 0-21 16,5-6-30-16,11-2-21 0,-12-2-18 16,-23-6-9-1,-34-2 0-15,-50-6 0 0,-63 4 0 16,-57 2 10-1,-48 6-3-15,-30 4-7 0,-6 0 0 0,-7 4 0 16,-4 0 0 0,-7 2-11-16,0 2-50 0,0 0-128 31,0 0-304-31,-7 4-461 0</inkml:trace>
  <inkml:trace contextRef="#ctx0" brushRef="#br0" timeOffset="2121.75">10833 8598 2386 0,'0'0'753'16,"0"0"-506"-16,0 0-212 0,0 0-35 15,0 0-784-15</inkml:trace>
  <inkml:trace contextRef="#ctx0" brushRef="#br0" timeOffset="21864.01">18352 10971 1227 0,'0'0'315'0,"0"0"39"0,0 0 33 32,0 0-72-32,0 0-53 0,0 0-100 15,-33-32-22-15,33 32 7 16,0-3-9-16,8 3-21 16,17-1-11-16,15 1-13 15,36-3-19-15,53 1-13 16,69 0-19-16,47 0-10 15,29-2-25-15,11 0-1 16,-17-4-5-16,-2-2 7 0,-21-4-7 16,-31 0 6-16,-52 2 1 15,-48 2-8-15,-43 2-1 16,-25 2 1-16,-5 0 0 16,-3 0 16-16,-7 0 20 15,-11 2-1-15,-5 2-35 16,-4 0 0-16,-1 2 0 0,-2 0 0 15,1 0 0 1,-5 0 0-16,-1 0 0 0,-3 0 0 16,0 0 0-1,0 2-50-15,-26 10-134 16,-6-2-320-16,1-4-796 0</inkml:trace>
  <inkml:trace contextRef="#ctx0" brushRef="#br0" timeOffset="23499.61">9705 12001 1440 0,'0'0'519'15,"0"0"-204"-15,0 0 8 16,0 0-32-16,0 0-101 16,0 0-88-16,0 0-11 15,0-30-31-15,47 30-18 16,11 0-12-16,11-2-5 15,11 2-8-15,7-2-5 0,4 0-12 16,-2 0 0-16,-6 0-2 16,-12 0-8-16,-13 2-16 15,-16 0-46-15,-15 0-52 16,-15 0-88-16,-24 0-109 16,-21 6-64-16,-12 2-236 15</inkml:trace>
  <inkml:trace contextRef="#ctx0" brushRef="#br0" timeOffset="23766.61">9192 12118 1320 0,'0'0'522'16,"0"0"-168"0,0 0 111-16,0 0-125 0,0 0-150 15,147-10-76-15,-39 2-32 16,39-1-19-16,38 1-39 15,9 0-12-15,-34 2-12 16,-42 2 0-16,-49 3-1 16,-18-2-11-16,-2 2 0 15,-8-4-3-15,-6 3 13 16,-20 0-8-16,-7 2-20 16,-8 0-91-16,0-2-155 0,0 0-301 15,0-4-244-15</inkml:trace>
  <inkml:trace contextRef="#ctx0" brushRef="#br0" timeOffset="23924.08">10750 12019 1832 0,'0'0'526'0,"0"0"-264"0,0 0 6 16,0 0-268-1,0 0-23-15,0 0-323 0,0 0-549 0</inkml:trace>
  <inkml:trace contextRef="#ctx0" brushRef="#br0" timeOffset="27967.66">5574 13032 1069 0,'0'0'394'15,"0"0"-60"-15,0 0 49 16,0 0-83-16,0 0-69 16,0 0-58-16,0 0-49 15,9 6-49-15,-7 0-30 0,2 6 13 16,2 4 25-1,-2 6-34-15,0 2-19 0,0 2-11 16,1-2-10 0,1-3-7-16,2-6-1 15,5-7 6-15,7-8 5 16,7 0 18-16,8-18-4 16,10-14-19-16,4-8-5 15,5-6 4-15,-4 0-6 16,-2 6 0-16,-9 6 2 0,-10 8 6 15,-4 10-8-15,-10 10 0 16,-1 6-2-16,-1 0-10 16,1 4 5-16,1 12 7 0,5 4 0 0,5 2 0 31,-1-2 1-31,3-4 0 16,4-2 0-16,0-6 0 0,5-6 8 15,2-2 1 1,2 0-2-16,2-6 1 15,3-6 0-15,-1-4 16 16,1 0 5-16,-3 2-6 16,-2 2-7-16,-9 2-7 15,-4 7-2-15,-6 3-8 16,-6 0 12-16,-1 11-10 16,-1 11 5-16,0 2-1 0,3 2-5 15,4-6 0-15,5-4 0 16,6-6 10-16,6-6-4 15,5-4 11-15,10 0-4 16,2-18 7-16,1-2-8 16,1-4-5-16,-3 0-2 15,-3 2 0-15,-10 4 6 16,-5 2 9-16,-6 6 4 16,-2 4 13-16,-2 2-11 0,4 4-14 15,4 0 4-15,5 0-11 16,1 0-5-16,-1 0 6 15,3 2-7-15,-3-2 1 16,-3 0 6-16,-4 0-7 16,-4 0 0-16,-9 0-26 15,-18-9-96-15,0 1-158 16,-5 2-642-16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4:46:58.513"/>
    </inkml:context>
    <inkml:brush xml:id="br0">
      <inkml:brushProperty name="width" value="0.05292" units="cm"/>
      <inkml:brushProperty name="height" value="0.05292" units="cm"/>
      <inkml:brushProperty name="color" value="#FF0000"/>
    </inkml:brush>
  </inkml:definitions>
  <inkml:trace contextRef="#ctx0" brushRef="#br0">14585 5650 544 0,'0'0'199'0,"0"0"90"15,0 0-13 1,0 0-115-16,0 0-33 16,64-19 41-16,-61 8 38 0,-3 4 53 15,0 0-48 1,0 3-16-16,0 1-40 0,0 0-54 15,0 3-44-15,0-1-19 16,0-2-12-16,0 2-13 16,0-6 8-1,0 0-6-15,0-4 4 0,0 1-11 16,0-2-8-16,0 2 0 16,0 0-1-16,0 4 8 15,0 0-7-15,0 0 10 16,6 0 5-16,-2-2-5 0,5 0-6 15,1-2-5 1,-4 0 0-16,3 0 0 0,-3 2 1 16,-1 2 0-1,0 0 13-15,-1 4-4 16,-4 0 1-16,2 2-11 0,-2 0-1 16,0 0-17-1,2 0 9-15,1 4 9 0,1 6 0 16,2-2 6-16,6 0-6 15,5 0 6-15,15-2 0 0,13-4 3 32,11-2-1-32,14 0-7 0,8-2 5 0,9-16-4 31,2-4 8-31,-4-4-10 0,-4-2 0 0,-12 4 0 16,-11 2 0-1,-12 6 1-15,-8 4-1 0,-9 4 1 0,-3 2-1 31,-3 6 0-31,2 0-1 0,-1 0 1 0,8 0-1 32,5 1 1-32,10 4 0 15,8-1 7-15,14 0-1 0,10-4 11 16,6 0-1 0,8 0 5-16,1 0-6 0,-3-8-4 15,-2-1-11 1,-9 4 1-16,-11-1 0 0,-9 3 1 0,-8 2-2 15,-5 1 0 1,1 0 1-16,8 0 0 0,6 0 0 16,12 0 0-16,8 0-1 15,10 0 1-15,8 0 9 0,1 0 32 32,-3 0 3-32,-9-8-10 0,-12-2-13 0,-12-3 7 31,-16 4 5-31,-11 0-7 15,-13 4-6-15,-6 1-1 16,-7-1-14-16,-4 3-5 16,-1 2-1-16,-7 0-10 15,0 15-76-15,-20 4-200 0,-9 4-504 16</inkml:trace>
  <inkml:trace contextRef="#ctx0" brushRef="#br0" timeOffset="1965.36">14020 6661 980 0,'0'0'527'0,"0"0"-176"16,0 0 165-16,0 0-180 16,0 0 9-16,0 0-55 15,0-102-57-15,7 94-94 16,-4 4-59-16,-1 2-32 16,0 2-29-16,1 0-19 0,1 6-6 15,2 12 5 1,5 4 1-16,3 0 0 0,3-4 0 15,6-6 0 1,6-10 1-16,11-2 10 0,11 0-4 16,12-16-5-1,8-4 7-15,3-2-9 0,-1-2 1 16,-3 4 0-16,-11 0 0 16,-12 6-1-16,-11 6 2 0,-9 6-2 15,-7 2 0 1,-3 0 0-16,6 10-1 0,4 8 1 15,6 2-2 1,5-2 2-16,7-2 0 0,3-8 0 16,8-4 1-1,2-4 7-15,2 0-7 16,0-12 5-16,3-8-5 16,-3-4 0-16,-4-2-1 0,-3 0 0 15,-8 0 0-15,-8 3 1 0,-8 8-1 16,-8 7-1-1,-6 8 0-15,-2 0-6 0,3 8-2 16,2 14 8 0,8 2 0-16,5 0 1 0,8-4 6 15,7-6-5 1,8-10 7-16,8-4-2 0,5 0-5 16,2-6 8-1,3-10-3-15,-1 0 0 0,0-4-5 16,1-1 1-1,-3 3-1-15,-3 3 0 0,1 2 0 0,0 8-1 32,2 5-1-32,2 0 1 0,3 0 6 0,8 5-5 15,26 8-1 1,29-1 0-16,35 0 0 16,6 0 0-16,-8-6 0 15,-21-4 0-15,-42-2 0 16,-20 0 0-16,-21 0 0 0,-5 0 0 15,-1 0 0-15,4 0 0 16,1-7 0-16,-14-2 0 16,-9 0 1-16,-10 2 0 15,-8 0 0-15,-6 3 0 0,-5 3-1 32,-2 1 0-32,-1 0 0 0,-2 0-2 0,-1 0-10 15,-1 10-18 1,-6 4-96-16,-2 10-136 0,-19-6-234 15,-4-6-438-15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5:19:34.358"/>
    </inkml:context>
    <inkml:brush xml:id="br0">
      <inkml:brushProperty name="width" value="0.05292" units="cm"/>
      <inkml:brushProperty name="height" value="0.05292" units="cm"/>
      <inkml:brushProperty name="color" value="#FF0000"/>
    </inkml:brush>
  </inkml:definitions>
  <inkml:trace contextRef="#ctx0" brushRef="#br0">10881 7146 1420 0,'0'0'488'16,"0"0"-325"-1,0 0 34-15,0 0-35 0,0 0-64 16,56 103-12 0,-25-85-31-16,2-6 0 0,-1-6 3 15,-1-6-10 1,-4 0 9-16,2-2-6 0,-2-12-8 0,4-2-16 31,2 0-7-31,5 4-19 0,7 5 14 0,5 7 7 16,8 0 11-1,7 11 4 1,7 11 8-16,3 2 9 0,6 2-10 16,1-4 21-16,0-6 3 15,1-4-23-15,-8-8-8 16,-3-4-1-16,-7 0-10 16,-5 0-7-16,-7-2-8 0,-2-6-5 15,-1 0-5 1,-6-2 5-16,-2 2-5 0,-3 0 0 0,-4 2 0 31,-4 0 0-31,-2 2 0 0,-2 0 0 0,4 2-1 31,5 2 1-31,6 0-1 0,5 0 0 0,6 0-1 16,5 0-8 0,-2 6-24-1,-5-4-16-15,-4 0-5 16,-7-2 24-16,-6 0 22 15,-1 0 8-15,-2 0 1 0,5-10 0 16,1-2 6-16,9 0-6 16,2 0-1-16,4-1 1 15,1 2-1-15,0 0 0 16,-1 4 0-16,-5 0 3 16,-3 3 6-16,-4 1 14 15,1 1 1-15,1 0 1 16,2-2-2-16,5 0-8 15,5-4-6-15,4-1 1 16,4-2-2-16,5-1-7 16,-3 2-1-16,-1-1 0 0,-7 7 0 15,-8 2 0 1,-5 2-8-16,-7 0-2 0,-5 4 1 16,-4 6-3-16,-3 3-8 15,-4-4 10-15,-2 4-4 16,-1-5 14-16,1-1 0 15,1 0 0-15,0-3 1 16,2 0 4-16,1-4 2 16,0 0 4-16,-2 0-4 0,-7 0 14 15,-1 0 8-15,-6 0-1 16,-4 0 10 0,-2 0 29-16,0 0-1 0,0 0 3 15,0 0-19-15,0 0-10 16,0 0-7-16,0 0-16 15,0 0-17-15,0 0 0 16,0-2-71-16,-4-8-234 16,-12-4-1228-16</inkml:trace>
  <inkml:trace contextRef="#ctx0" brushRef="#br0" timeOffset="2560.12">7766 8364 1837 0,'0'0'635'16,"0"0"-400"-16,0 0 79 15,0 0-43-15,0 0-160 0,0 0-75 0,0 0-12 32,-6 0 16-32,6 0-8 0,0 12 11 0,9 6 22 31,2 4-31-31,4 0-17 0,-1-2-10 0,-1-2-5 16,2-4-1-1,-1-4 1-15,-1-2 5 16,1-4-6-16,3-4 8 15,6 0-3-15,6 0 3 16,6-16 3-16,8-10-12 0,2-6 13 16,2-2-5-1,-3 2 4-15,-4 7-12 0,-9 7-1 0,-4 9 1 32,-7 7 0-32,0 2-2 0,0 0 2 0,3 6 1 15,1 6 1 1,5 2 5-16,0-3 1 0,5-2 16 15,1-7 4 1,7-2 16-16,8 0 1 0,-4-16-11 16,-1 0-20-1,-10 0-14-15,-8 2-40 0,-12 7-123 0,-5 5-423 32,-8 2-644-32</inkml:trace>
  <inkml:trace contextRef="#ctx0" brushRef="#br0" timeOffset="3139.37">12292 8595 1702 0,'0'0'665'16,"0"0"-299"-16,0 0 164 0,0 0-238 16,0 0-103-1,0 0-67-15,0 0-37 0,60-55-31 16,75 31-31 0,69-4-11-16,30 2-5 0,-7 8-6 15,-51 6 0-15,-69 4-1 16,-43 4 0-16,-31 2-11 15,-12 0-15-15,-17 0 5 0,-4 0 8 16,-35 2-61 0,-77 0-178-16,10 16-256 0,-7 2-417 0</inkml:trace>
  <inkml:trace contextRef="#ctx0" brushRef="#br0" timeOffset="3394.32">11897 8690 1989 0,'0'0'634'16,"0"0"-406"-16,0 0 7 16,234 5 97-16,-20-5-138 0,36-6-119 15,4-12-36 1,-36-4-11-16,-51 4-8 0,-44 0-14 16,-41 5 6-1,-35 3-5-15,-22 4 5 0,-8 0 32 16,-5 0 34-1,-1 2-8-15,-9 2-25 16,-2 2-24-16,0 0-21 0,0 0-34 16,0-2-158-16,-11-2-543 15,-1-4-1743-15</inkml:trace>
  <inkml:trace contextRef="#ctx0" brushRef="#br0" timeOffset="3557.89">14054 8815 1592 0,'0'0'1410'15,"0"0"-899"-15,0 0-400 0,0 0-111 0,0 0-91 32,0 0-952-32</inkml:trace>
  <inkml:trace contextRef="#ctx0" brushRef="#br0" timeOffset="16532.66">1793 4698 2442 0,'0'0'516'16,"0"0"-245"-16,0 0-61 0,0 0-128 15,0 0-53 1,0 0 22-16,-2 4 18 0,2-4 30 16,0 0 7-16,0 2-29 15,0-2-29-15,0 0-17 0,8 0-8 16,21-4-11 0,23-16 7-16,17-12-8 0,18-8-11 15,6-4 0 1,-3-3 0-16,-14 10-15 15,-21 6-20-15,-14 9 7 16,-22 8 13-16,-9 8-12 16,-10 6-45-16,0 0-93 15,-45 10-297-15,3 12-352 0,-6 2-563 0</inkml:trace>
  <inkml:trace contextRef="#ctx0" brushRef="#br0" timeOffset="16866.18">1726 5025 2165 0,'0'0'597'15,"0"0"-258"-15,0 0-61 16,0 0-107-16,0 0-18 16,150-54-52-16,-79 22-35 15,9-7-36-15,7-2-21 0,3-4-8 16,-4 1 0-1,-4 4 0-15,-11 4-1 0,-13 6 1 16,-13 8 0-16,-15 6 0 16,-15 8 0-16,-9 4 10 15,-4 2 8-15,0 2 13 16,-2 0-13-16,0 0-11 16,0 0-7-16,0 0 0 15,0 0-1-15,0 0-15 16,0 0-23-16,4 2-22 15,-4 8-55-15,0-2-143 16,0-2-508-16</inkml:trace>
  <inkml:trace contextRef="#ctx0" brushRef="#br0" timeOffset="17039.25">2950 4754 390 0,'0'0'2761'15,"0"0"-2395"-15,0 0-366 0,0 0-259 16,0 0-1510-16</inkml:trace>
  <inkml:trace contextRef="#ctx0" brushRef="#br0" timeOffset="22556.53">8 7680 393 0,'0'0'1569'16,"0"0"-1103"-16,0 0-161 15,0 0 165-15,0 0-184 16,0 0-116-16,0-28-61 16,0 0-25-16,0-6-37 15,0-9-17-15,0-5-15 16,0 1-2-16,0-2-12 15,0 7-1-15,0 12-1 16,0 10-8-16,0 14-2 16,12 6-19-16,-6 22-34 0,-1 22 34 15,-5 14 13 1,0 10-7-16,-9 7 3 0,-1-3 6 16,6-10 3-1,4-12 11-15,0-18 1 0,0-14 0 16,0-12-1-16,0-4 1 15,0-2 11-15,0 0-10 16,0-4 20-16,12-10-3 16,26-4-1-16,15-2-11 15,4 0-6-15,-5 2 0 16,-12 6-1-16,-9 8-6 16,-11 4-8-16,-9 0-3 0,-6 18 13 15,-5 4 5-15,0 2 1 16,0-2 1-1,0-6 2-15,0-6-2 0,0-6-2 16,0-4 12-16,0 0 6 0,3 0-2 31,-1 0-2-31,0 0-14 0,-2-6-28 16,0-6-327-16,0-2-798 0</inkml:trace>
  <inkml:trace contextRef="#ctx0" brushRef="#br0" timeOffset="24124.92">1265 9497 2529 0,'0'0'573'15,"0"0"-471"-15,0 0 136 0,0 0-79 16,0 0-120 0,0 0-27-16,-4 60-1 15,14-18 7-15,4 0-3 16,1-6 18-16,2-10-2 0,4-12 13 0,6-10 31 31,12-4 24-31,11-28 19 0,39-38-118 0,40-36 0 31,30-23 0-31,-8 7 0 0,-35 30 0 16,-42 36 0 0,-36 28 0-16,-7 2 0 15,-6 5 0-15,-6 6 0 16,-12 7 0-16,-7 4 0 15,-15 19-102-15,-14 12-553 0,-3 1-1250 0</inkml:trace>
  <inkml:trace contextRef="#ctx0" brushRef="#br0" timeOffset="26931.32">17985 10273 636 0,'0'0'799'15,"0"0"-629"-15,-114 8 30 0,61-2-21 16,-1-2-86-1,-10-1-7-15,-11 0 51 16,-31-3-17-16,-43 0-45 0,-57-3-13 16,-27-10-26-1,-12-6-27-15,6 0-9 0,21 1-72 16,2 4-156 0,8-3-118-16,57 8-8 0,32 0-288 0</inkml:trace>
  <inkml:trace contextRef="#ctx0" brushRef="#br0" timeOffset="27374">15228 10022 636 0,'0'0'336'0,"0"0"-107"0,0 0 7 15,0 0-63-15,0 0-62 16,0 0-35 0,0 0 1-16,16-20-12 0,-32 38 2 15,-6 4 43 1,-5 4-20-16,-8 2-43 0,-4 2-27 0,4-3-10 16,4-5-7-1,7-7-2-15,10-5-1 0,10-3-1 16,4-3-9-1,0-3 10-15,18-1 73 0,8 3 14 16,15-3-26 0,7 3-25-16,12 4-13 0,3 3-3 15,-1 6-13 1,-4 4-6-16,-13 2-1 0,-14 2 0 0,-13-2 0 31,-10-4 10-31,-5-2 38 0,-3-2 20 0,0-4-23 31,0-2-30-31,9-8-15 0,4 0-175 0,5 0-573 0</inkml:trace>
  <inkml:trace contextRef="#ctx0" brushRef="#br0" timeOffset="27500.99">16293 10407 646 0,'0'0'1419'16,"0"0"-1419"-16,0 0-1082 0</inkml:trace>
  <inkml:trace contextRef="#ctx0" brushRef="#br0" timeOffset="28787.76">13985 12436 1227 0,'0'0'395'15,"0"0"-39"-15,0 0 25 16,0 0-68-16,0 0-83 15,0 0-57-15,0 0-84 0,20-58-68 0,-20 88-21 16,-9 38 0 0,-6 57 0-16,-8 75-59 0,-6 57-107 15,-6 24-113 1,3-61-304-16,8-57-245 0</inkml:trace>
  <inkml:trace contextRef="#ctx0" brushRef="#br0" timeOffset="29016.96">13731 15212 778 0,'0'0'540'15,"0"0"-310"-15,0 0 3 16,0 0-49-16,0 126-102 0,5-112-47 16,-1 0-20-16,0-6-5 15,0-8 5-15,0 0 90 16,-2-4 58-16,0-16-123 15,0-6-40-15,-2-14-114 16,0 6-194-16,-10 6-378 0</inkml:trace>
  <inkml:trace contextRef="#ctx0" brushRef="#br0" timeOffset="29330">13731 15212 1164 0,'-141'-123'786'0,"141"111"-430"16,5 0-141-16,11 0-23 16,-1 8-89-16,1 4-40 15,-3 0-12-15,-1 16-11 16,-4 8-17-16,1 6-22 16,-2-4 0-16,0-3-1 15,-3-4 0-15,3-2-1 0,1-12 0 16,4-5-10-1,5 0 11-15,6-15 24 0,8-16 35 16,2-13 9 0,3-10 1-16,-1-8-6 0,-2-2-14 15,-12 4 12-15,-3 10-11 16,-9 10-11-16,-5 12-12 16,-4 15-23-16,0 5-4 15,0 8-187-15,-10 8-397 0,-1 2-525 0</inkml:trace>
  <inkml:trace contextRef="#ctx0" brushRef="#br0" timeOffset="29460.75">14068 14971 1132 0,'0'0'1167'0,"0"0"-626"0,0 0-257 15,0 0-92-15,0 0-192 16,0 0-87-16,0 0-858 0</inkml:trace>
  <inkml:trace contextRef="#ctx0" brushRef="#br0" timeOffset="32465.62">14745 18021 1375 0,'0'0'761'16,"0"0"-215"-16,0 0-174 0,0 0-28 15,0 0-134-15,0 0-85 16,0 0-35-16,0-26-27 16,0 48-33-16,0 14-3 15,-4 8-3-15,-6 6-12 16,2-2-6-16,1-3-5 16,7-13 0-16,0-10 5 15,4-12-5-15,23-10 8 16,13-19 44-16,12-21-13 0,14-18-40 15,13-18 0 1,7-4 0-16,5-4 0 0,-2 7 0 16,-8 9 0-1,-19 20 0-15,-17 12 0 0,-19 18 0 16,-17 14 0-16,-9 4 0 16,-17 14-95-16,-17 12-528 15,-3 0-1297-15</inkml:trace>
  <inkml:trace contextRef="#ctx0" brushRef="#br0" timeOffset="32590.62">15321 18240 2297 0,'0'0'727'16,"0"0"-673"-16,0 0-54 0,0 0-1048 0</inkml:trace>
  <inkml:trace contextRef="#ctx0" brushRef="#br0" timeOffset="39426.87">5032 14702 1859 0,'0'0'642'0,"0"0"-338"15,0 0 18-15,0 0-87 0,0 0-81 16,0 0-23-16,29-60-38 16,-29 58-32-16,0 2-26 15,0 0-13-15,6 2-16 16,0 18 2-16,3 8 5 15,7 8-4-15,-1 4 8 16,1 1-11-16,-3-14-6 16,0-2 0-16,1-14 1 0,1-6 7 15,10-5 21-15,14-20 29 16,33-34 25-16,41-33-83 16,41-31 0-16,16-10 0 15,-23 17 0-15,-38 33 0 16,-43 28 0-16,-18 14 0 15,-8 4 0-15,-7 4 0 16,-6 8 0-16,-19 9 0 16,-4 10 0-16,-4 1 0 15,0 0 0-15,0 0 0 0,8 20-17 16,21 14-128 0,0-2-368-16,2-10-684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5:20:33.501"/>
    </inkml:context>
    <inkml:brush xml:id="br0">
      <inkml:brushProperty name="width" value="0.05292" units="cm"/>
      <inkml:brushProperty name="height" value="0.05292" units="cm"/>
      <inkml:brushProperty name="color" value="#FF0000"/>
    </inkml:brush>
  </inkml:definitions>
  <inkml:trace contextRef="#ctx0" brushRef="#br0">14696 9234 1495 0,'0'0'481'0,"0"0"-171"16,0 0 196-16,0 0-246 16,0 0-82-16,0 0-9 15,-34 0-2-15,34 0-20 16,0 0-18-16,0 0-30 15,0 0-29-15,0 0-28 16,0 0-16-16,0 0-9 16,21 0-17-16,25 0 0 15,41 0 0-15,52-2 0 16,34-4 0-16,-8-2 0 0,-36 4 0 16,-49 2 0-16,-35 2-27 15,-7-2-11-15,-7 2 1 16,-6 0 7-16,-17 0 4 15,-6 0-35-15,-2 0-104 16,-2 0-116-16,-51 0-179 16,2 8-396-16,-9 2-227 0</inkml:trace>
  <inkml:trace contextRef="#ctx0" brushRef="#br0" timeOffset="284.89">14614 9436 1371 0,'0'0'476'0,"0"0"-150"0,0 0 207 16,0 0-223 0,0 0-110-16,0 0-52 0,0 0-47 15,38 0 11-15,43-1-32 16,54-3-32-16,45-2-21 16,16-2-8-16,-7-1-11 15,-46 4-8-15,-49-4-1 0,-30 3 0 16,-20 0 1-16,-7 0 18 15,-6 2 33-15,-9 0 5 16,-13 3 2-16,-7 1-13 16,-2 0-43-1,2 0-2-15,1 0-128 0,7 14-209 16,1-1-330 0,3-1-723-16</inkml:trace>
  <inkml:trace contextRef="#ctx0" brushRef="#br0" timeOffset="1391.23">3168 10668 1463 0,'0'0'353'16,"0"0"21"-16,0 0-8 15,0 0-207-15,0 0-86 16,0 0 26-16,0 0 48 15,25-26-26-15,4 13-25 16,10 2-36-16,10-6-37 16,7 3-23-16,4 1-12 15,-6-1-108-15,-10 5-175 16,-15 4-257-16,-19 2-118 0</inkml:trace>
  <inkml:trace contextRef="#ctx0" brushRef="#br0" timeOffset="1612.87">3063 10917 1753 0,'0'0'596'0,"0"0"-292"16,0 0 28-16,0 0-148 16,0 0-88-16,116-25-26 15,-54 9-36-15,10-4-22 0,1 0-12 16,-4 2-19-16,-7 2-124 15,-14 4-169-15,-24 10-150 16,-13 2-99 0,-11 0-68-16</inkml:trace>
  <inkml:trace contextRef="#ctx0" brushRef="#br0" timeOffset="6756.78">12898 13627 1101 0,'0'0'484'0,"0"0"-231"15,0 0 130-15,0 0-60 16,0 0-43-16,0 0-64 16,-10-63-35-16,10 56-6 0,0 3-33 15,0 2-17-15,0 0-43 16,0 2-38-16,0 0-23 15,0 0-14-15,0 0-7 16,-2 0-18-16,2 8 5 16,0 8 13-16,0 2 12 15,0 2-5-15,0 2-6 16,0-1 0-16,0-3 0 16,8-3 0-16,5-4-1 15,7-5 2-15,13-6 10 0,18 0 19 16,40-35 32-1,46-25-12-15,43-30-16 0,12-10-5 16,-32 10-3 0,-46 23-26-16,-52 34 8 0,-22 8-3 15,-9 5-4-15,-6 4 16 16,-7 4-18-16,-13 9 0 16,-5 0 0-16,0 3 0 15,0 0 0-15,0 0 0 16,-5 3 0-16,-7 8 0 15,2 7 0-15,-4 4 0 0,5 6-93 16,9 19-249-16,0-10-508 16,0-4-886-16</inkml:trace>
  <inkml:trace contextRef="#ctx0" brushRef="#br0" timeOffset="35850.76">11699 11073 1928 0,'0'0'671'0,"0"0"-176"0,0 0-143 16,0 0-73-1,0 0-152-15,0 0-44 0,69-62 2 16,-67 62-43-1,-2 1-8-15,0 22-34 16,0 5 0-16,-4 2 0 0,-5 2 0 16,0-4 0-1,6-8 0-15,3-10 0 0,0-8 0 16,29-2 0 0,23-8 0-16,21-18 0 0,14-8 0 15,13-8 0-15,3 0 0 16,-5 2 0-16,2-4-168 0,-23 9-617 15,-25 9-860-15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5:21:56.957"/>
    </inkml:context>
    <inkml:brush xml:id="br0">
      <inkml:brushProperty name="width" value="0.05292" units="cm"/>
      <inkml:brushProperty name="height" value="0.05292" units="cm"/>
      <inkml:brushProperty name="color" value="#FF0000"/>
    </inkml:brush>
  </inkml:definitions>
  <inkml:trace contextRef="#ctx0" brushRef="#br0">361 6154 1647 0,'0'0'581'0,"0"0"-462"16,0 0 8-16,0 0-76 15,0 0-44-15,0 0 87 0,0 2 142 16,0 0-17-16,0 0 5 16,0-2-57-16,0 0-54 15,0 0-31-15,0 0-23 16,0 0-19-16,0 0-10 15,0 0-12-15,0 2-9 16,0 2-7-16,0 2-1 16,0 8-1-16,8 6 1 15,5 10-1-15,8 2 0 16,1 0 1-16,3-4 5 16,1-6-5-16,8-8 11 0,12-11 26 15,37-3 58-15,61-49 19 16,78-33-115-16,38-16 0 15,8-8 0-15,-33 15 0 16,-74 29 0-16,-54 20 0 16,-47 16 0-16,-31 10 0 15,-6 4 0-15,-6 4 0 16,-5 0 0-16,-10 6 0 16,-2 2 0-16,0 0 0 15,0 0 0-15,0 4-18 16,-14 20-146-16,-3-2-314 0,-6-4-492 0</inkml:trace>
  <inkml:trace contextRef="#ctx0" brushRef="#br0" timeOffset="1153.76">1200 7217 1662 0,'0'0'624'0,"0"0"-303"16,0 0 43-16,0 0-99 0,0 0-78 16,0 0-4-1,0 0-22-15,42-103-50 0,-42 103-38 16,0 0-16-16,0 0-25 15,0 0-24-15,0 0-8 16,0 6-12-16,-2 13-2 16,0 9 14-16,0 4 9 15,2 4-1-15,0-4-7 16,0-6 7-16,0-8-7 16,18-10 8-16,11-6-2 0,22-2 10 15,48-26-3-15,63-36-14 16,65-31 0-16,24-11 0 15,-10 2 0-15,-60 26 0 16,-71 28 0 0,-42 17 0-16,-26 9 0 0,-6 4 0 15,-9 3 0-15,-7 2 0 16,-11 9 0-16,-9 4 0 16,0 0 0-16,0 0 0 15,0 0 0-15,0 0 0 16,0 0 0-16,0 0 0 15,0 0 0-15,6 6 0 0,6 12-78 16,1 22-231 0,-1-4-444-16,-6 3-650 0</inkml:trace>
  <inkml:trace contextRef="#ctx0" brushRef="#br0" timeOffset="3468.77">855 7903 1642 0,'0'0'688'0,"0"0"-354"16,0 0-83-16,0 0-82 16,0 0 24-16,0 0-30 15,0 0-65-15,65 62-46 16,-54-26-20-16,-7 6-1 15,-2 6 4-15,-2 2-7 0,0-4-7 16,0-8-6 0,0-7-4-16,-2-12 5 15,2-9 16-15,0-6 22 16,25-4 22-16,41-15 25 16,73-39-47-16,84-37-54 0,44-15 0 15,7 0 0-15,-42 17 0 16,-79 33 0-16,-53 20 0 15,-39 14 0-15,-30 8 0 16,-7 2 0-16,-5 4 0 0,-9 2 0 16,-10 6 0-1,0 0 0-15,0 0 0 0,0 0 0 16,-6 0 0 0,-17 26-131-16,1-2-382 0,0-4-375 0</inkml:trace>
  <inkml:trace contextRef="#ctx0" brushRef="#br0" timeOffset="7255.73">6089 9461 1965 0,'0'0'730'0,"0"0"-399"16,0 0-30-16,0 0-128 15,0 0-105-15,0 0-17 16,0-12-20-16,0 24-19 15,0 12 6-15,4 8 8 16,9 2-2-16,6 0-12 16,5-4-3-16,10-10 1 15,10-8 5-15,16-10 18 0,16-2-7 16,16-8-10 0,23-20-4-16,-6 0-12 0,0-4 0 15,1 0-1 1,-23 8 1-16,2-1-1 0,-18 10 1 15,-17 4-1 1,-19 11-5-16,-10 0 5 0,-8 3-13 16,1 15 4-1,0 4 10-15,4 2 1 0,9-4 5 16,7-2 0-16,14-6 3 16,12-8 0-16,15-4-1 0,10 0-2 15,6-10-5 1,3-10 0-16,-2-4 5 15,-11-3-5-15,-12 6 7 0,-17 2-7 16,-18 8-1 0,-14 7 0-16,-13 4-12 15,-3 12-17-15,-2 20 22 16,5 6 7-16,9 2 7 0,7-2-6 16,11-8 8-16,15-12 3 15,14-10 5-15,29-8 17 0,29-24-5 31,-7-10-13-31,-10-4-8 0,-14 0-7 0,-24 6 0 16,-1-3 0 0,-3 2 0-16,-16 6 5 15,-19 11-5-15,-14 6 9 16,-10 8 0-16,0 2-10 16,0 0-11-16,3 16 11 15,9 6 0-15,0 0 0 0,6 6-81 0,-7-6-237 31,-12-9-594-31</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5:22:28.862"/>
    </inkml:context>
    <inkml:brush xml:id="br0">
      <inkml:brushProperty name="width" value="0.05292" units="cm"/>
      <inkml:brushProperty name="height" value="0.05292" units="cm"/>
      <inkml:brushProperty name="color" value="#FF0000"/>
    </inkml:brush>
  </inkml:definitions>
  <inkml:trace contextRef="#ctx0" brushRef="#br0">3206 7167 1639 0,'0'0'561'0,"0"0"-289"16,0 0-13 0,0 0-92-16,0 0-44 0,0 0 16 15,-3-85 1 1,1 85 3-16,0-2-15 0,0 2-19 0,2 0-22 16,0 0-27-1,0 0-16-15,0 0-13 16,0 0-7-16,0 0-16 15,0 0-8-15,0 4-1 16,0 18-9-16,0 11 10 16,9 9 2-16,-3 4 4 15,4 0 1-15,-4-6-6 16,3-10 0-16,-3-6 0 0,4-10 0 16,5-8 0-1,10-6 29-15,14-6 24 16,40-36 15-16,37-32-69 0,32-27 0 15,-5 1 0 1,-29 18 0-16,-43 26 0 0,-31 22 0 16,-4 0 0-16,-5 4 0 15,-4 2 0-15,-13 7 0 16,-6 6 0-16,-3 4 0 16,-3 3 0-16,-2 5 0 15,0 0 0-15,0 3 0 16,0 0 0-16,0 0 0 15,0 0 0-15,0 0 0 16,0 0 0-16,0 0-96 0,0 0-224 0,0 0-544 0</inkml:trace>
  <inkml:trace contextRef="#ctx0" brushRef="#br0" timeOffset="6325.07">2998 8498 523 0,'0'0'119'0,"0"0"-62"16,0 0-28-16,0 0-29 15,0 0-3-15,-120-48-33 0,94 38 0 16,-1 4 13 0,2 0 23-16,1 2 51 0,6 2 2 15,2 0 31-15,5 0 8 16,7 0-31-16,-1-2-41 0,5-2-20 31,0-2-98-31,0-4 1 0,0-2 97 0,0-2 65 31,0-2 109-31,7 0 56 0,0-2 8 0,-1 2 32 16,1 1 44 0,-3 3-40-16,1 2-30 15,0 4 4-15,-3 2-50 16,-2 4-40-16,0 2-36 15,0 0-41-15,0 2-81 16,0 20 9-16,0 16-9 16,0 10 29-16,0 9-4 15,4 1 2-15,3-8-4 16,1-10-16-16,6-14 20 16,3-12 21-16,12-14 53 15,19-8 25-15,37-42 3 16,41-34-38-16,37-28-49 15,-7 3-42-15,-29 19 0 0,-45 34 0 16,-30 20 0-16,-6 4 0 16,-6 3 0-16,-1 6 0 15,-20 9 0-15,-9 7 0 16,-8 7 0-16,-2 0 0 16,0 0-53-16,0 7-79 15,11 30-172-15,7-1-243 16,3-3-320-16</inkml:trace>
  <inkml:trace contextRef="#ctx0" brushRef="#br0" timeOffset="6864.29">12318 8783 727 0,'0'0'274'16,"0"0"-89"-16,0 0-25 0,0 0-72 16,0 0-37-16,0 0-31 15,0 0-13 1,-12-62-7-16,0 54 0 0,-5-1-1 15,3 1-28-15,3 5-365 0</inkml:trace>
  <inkml:trace contextRef="#ctx0" brushRef="#br0" timeOffset="7261.86">11942 8560 681 0,'0'0'1185'16,"0"0"-790"-16,0 0 165 0,0 0-342 15,0 0-100-15,0 0 19 16,0 0 68 0,111 14-31-16,19-8-54 0,39-6-48 15,16 0-27 1,-7-2-15-16,-38-10-8 0,-43 0-1 0,-28 4-6 16,-16 2 0-1,-4 2-4 1,-4-2-5-16,-10 4 0 0,-17 0-6 15,-16 2-1-15,-2 0-59 16,-13 0-124-16,-56 4-149 16,4 6-378-16,-4-2-263 0</inkml:trace>
  <inkml:trace contextRef="#ctx0" brushRef="#br0" timeOffset="7547.19">11768 8736 1788 0,'0'0'788'0,"0"0"-426"0,0 0-7 15,0 0-111-15,0 0-34 16,181 0-58-16,-70-3-70 16,34 3-31-16,33 0-24 15,7 0-16-15,-17 0-5 16,-44 0-5-16,-44 0 0 15,-26 3 5-15,-15 0-5 16,-3 1 0-16,-5-2 0 16,-2 0 8-16,-15 0-9 15,-7 0-37-15,-7 0-41 16,0 2-124-16,-11 0-143 16,-12 2-321-16,1-6-546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5:22:47.410"/>
    </inkml:context>
    <inkml:brush xml:id="br0">
      <inkml:brushProperty name="width" value="0.05292" units="cm"/>
      <inkml:brushProperty name="height" value="0.05292" units="cm"/>
      <inkml:brushProperty name="color" value="#FF0000"/>
    </inkml:brush>
  </inkml:definitions>
  <inkml:trace contextRef="#ctx0" brushRef="#br0">748 11703 633 0,'0'0'2097'0,"0"0"-1779"0,0 0-54 16,0 0 13-16,0 0-175 15,0 0-51-15,-2 15 57 16,16 18-24-16,-1 5-25 15,-3 8-8-15,0 4 1 16,-6 2-52-16,3-6 0 16,-3-6 0-16,6-10 0 15,0-12 0-15,15-10 0 16,13-8 0-16,35-24 0 16,57-52 0-16,68-56 0 15,45-37 0-15,21-21 0 16,-2 5 0-16,-38 35 0 0,-21 34 0 15,-51 43 0 1,-54 39 0-16,-42 21 0 0,-33 8 0 16,-4 3 0-1,-15 2 0-15,-4 0 0 0,-15 22-87 16,-18 4-258 0,-1 1-745-16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4:09:31.342"/>
    </inkml:context>
    <inkml:brush xml:id="br0">
      <inkml:brushProperty name="width" value="0.05292" units="cm"/>
      <inkml:brushProperty name="height" value="0.05292" units="cm"/>
      <inkml:brushProperty name="color" value="#FF0000"/>
    </inkml:brush>
  </inkml:definitions>
  <inkml:trace contextRef="#ctx0" brushRef="#br0">15522 5316 730 0,'0'0'341'0,"0"0"-138"16,0 0 1-16,141-87-38 0,-88 51 36 15,-1-6 79 1,-5 0-21-16,-10 2-21 0,-12-2-63 15,-21-30-59 1,-4 9-117-16,0-5-417 0</inkml:trace>
  <inkml:trace contextRef="#ctx0" brushRef="#br0" timeOffset="949.78">21182 5506 1397 0,'0'0'862'16,"0"0"-491"-16,0 0 99 0,0 0-241 15,0 0-84-15,0 0 37 16,0 0-23-16,152-8-36 0,-61 8-41 31,53-6-29-31,64-4-30 0,28 0-23 0,0 2 0 16,-31 4 0-1,-66 2 0-15,-44 2 0 16,-40-2-17-16,-26 2-8 16,-6 0 2-16,-12 0-1 0,-11 0-51 15,0 0-144 1,-69 22-240-16,2 0-147 16,-6 2-238-16</inkml:trace>
  <inkml:trace contextRef="#ctx0" brushRef="#br0" timeOffset="1156.11">21378 5733 1388 0,'0'0'704'0,"0"0"-325"16,0 0 187-1,0 0-295 1,0 0-98-16,0 0-63 0,0 0-34 16,238-2-25-16,-44 2-19 15,13 0-20-15,-17 0-6 16,-52 0-6-16,-58 0 0 15,-31 0-60-15,-20 0-24 16,-9 0 14-16,-11 4-34 16,-9 6-144-16,-24 0-391 15,-8 0-267-15</inkml:trace>
  <inkml:trace contextRef="#ctx0" brushRef="#br0" timeOffset="2267.16">6202 6431 2203 0,'0'0'642'16,"0"0"-500"-16,0 0 103 0,0 0-91 0,0 0-104 31,0 0-29-31,0 0 18 16,105 66-11-16,-56-38-16 0,9-4-4 15,9-6-7-15,7-10 10 16,11-8-4-16,6 0-6 15,7-14 8-15,4-10-8 16,-2-6 0 0,-4-2-1-16,-9 0 0 0,-11-1 0 15,-11 4 1-15,-15 7 0 16,-9 9 0-16,-12 9 0 16,0 4 0-16,0 8-1 15,9 19 8-15,6 5-1 16,10 4-5-16,6-4 7 15,9-8-8-15,3-10 5 16,5-12 1-16,1-2 2 16,0-14 2-16,-2-17-4 0,-3-2-1 15,-6-3-4 1,-7 1-1-16,-8 5 0 0,-10 6 1 16,-11 10 13-16,-6 8 4 15,-3 6-8-15,5 0-5 16,9 18-5-16,14 11-1 15,77 15-84-15,-9-4-226 16,5-12-609-16</inkml:trace>
  <inkml:trace contextRef="#ctx0" brushRef="#br0" timeOffset="2899.06">12927 6407 1109 0,'0'0'399'15,"0"0"75"-15,0 0-187 16,-147-16-66-16,116 16-13 0,10 0 5 16,10 0-72-1,7 0-24-15,4 0 15 0,0 0-14 16,25 0 6-16,41-5-74 15,70 0 22-15,84-4 12 0,46 0-36 16,19 0-27 0,-17 4-12-16,-44-2-9 0,-21 3-1 15,-49 2 1 1,-47-2 0-16,-45 2 0 0,-23-1 1 16,-11 0-1-1,-6-1 1-15,-8 2 5 0,-12 2-6 0,-2 0-30 31,0 0-148-31,-27 9-156 16,-47 13-215-16,5-1-188 16,-6-2-643-16</inkml:trace>
  <inkml:trace contextRef="#ctx0" brushRef="#br0" timeOffset="3248.37">13033 6623 1326 0,'0'0'518'16,"0"0"-143"-16,0 0 1 0,0 0-94 16,0 0-97-1,0 0 25-15,0 0-37 0,-73 4-57 16,100-4-28 0,17 0 28-16,41-10-20 15,46-2-30-15,52 0-30 16,25-2-20-16,-1 4-9 0,-20 0-7 0,-29 2 0 31,-31 0-1-31,-35 2 1 0,-28 2 0 0,-20 0 1 16,-1 0-1-1,-5 2 1 1,-3 0 5-16,-12 0-6 0,-8 0 1 16,-1 2-1-16,-1 0-6 15,-1 0-8-15,3 0-64 0,14 0-124 16,-2-6-146-1,2-6-729-15</inkml:trace>
  <inkml:trace contextRef="#ctx0" brushRef="#br0" timeOffset="3405.82">15173 6468 1655 0,'0'0'937'0,"0"0"-566"15,0 0-44-15,0 0-194 0,0 0-133 16,0 0-165-16,0 0-815 0</inkml:trace>
  <inkml:trace contextRef="#ctx0" brushRef="#br0" timeOffset="7444.43">9248 11354 1491 0,'0'0'403'0,"0"0"-104"0,0 0 64 16,0 0-105-16,0 0-141 15,0 0-65-15,0 0 5 16,0 0 0-16,0 0-12 16,0 0-9-16,0 0 3 0,0 0 10 15,4 0-11 1,17 0-6-16,3 0 1 0,10 0-10 15,5 0-13 1,4 0-4-16,-1 0-5 0,0 0-1 16,-3 0 0-16,-4 0 0 15,-3 0 0 1,-5 0 2-16,-6-3-1 0,-3 3 0 16,-3 0-1-16,2 0 0 15,3 0-1-15,4 10-5 16,7 5 6-16,12-1 0 15,7-3 1-15,11-2 5 16,8-5-4-16,5-4 5 16,6-2 4-16,-2-18 46 0,-2-8 15 15,-5-3 1 1,-11-1 5-16,-8 2-16 0,-13 6-17 16,-10 6-14-1,-9 6-7-15,-6 8-7 0,-3 4-7 16,0 0-10-16,4 0-1 15,10 6 0-15,4 6 1 0,9 2 0 16,7-2 1 0,-1-2-1-16,0-2-6 15,-5-2-90-15,-8 0-63 16,-9-4-134-16,-11 1-612 16,-6-3-692-16</inkml:trace>
  <inkml:trace contextRef="#ctx0" brushRef="#br0" timeOffset="8365.7">15928 11339 1557 0,'0'0'790'15,"0"0"-203"-15,0 0-229 0,0 0-39 16,0 0-138-1,0 0-91-15,0 0-27 0,41-3-24 16,11-4-12 0,42-1-16-16,53-2-10 0,54 0 1 15,20-2-1 1,-17 1 5-16,-48 2-6 0,-63 3-38 16,-39 3-29-16,-25-2-37 15,-11 1 10-15,-11 0 8 16,-7 2-17-16,-60 2-119 15,-7 0-502-15,-7 0-73 0</inkml:trace>
  <inkml:trace contextRef="#ctx0" brushRef="#br0" timeOffset="8636.02">15997 11378 1565 0,'0'0'566'16,"0"0"-206"-16,0 0 200 0,0 0-301 15,0 0-120 1,230-24-25-16,-39 12 0 0,39 2-24 0,8 3-30 16,-13 3-24-1,-42 1-19-15,-47-1-13 0,-43-3-4 16,-41 3-6 0,-25 1-13-16,-10-1-28 0,-8-3 13 15,-7 1 2 1,-2 1-112-16,0-2-137 0,0 5-263 15,0 0-304-15</inkml:trace>
  <inkml:trace contextRef="#ctx0" brushRef="#br0" timeOffset="10065.51">3436 12745 1759 0,'0'0'577'16,"0"0"29"-16,0 0-79 0,0 0-260 0,0 0-109 16,0 0-79-1,0 0-38-15,-8-58-14 16,24 64-27-16,11 12 10 16,11 4 5-16,18 2-13 15,15-2-2-15,31-2 7 16,41-12-6-16,40-8-1 15,17-14 1-15,1-20 4 0,-14-4-4 16,-29-2-1 0,-29 4 0-16,-34 6 0 15,-31 6 0-15,-16 2-1 16,-1 1 1-16,-7 8-1 16,-4 0 0-16,-12 13 0 15,-1 0-14-15,3 21-3 16,13 11 10-16,11 6 8 0,13 2 1 15,11-2 8-15,11-8-8 16,8-8 0-16,7-10 5 16,7-10-5-16,2-2 5 15,2-6 5-15,1-16-4 16,-3-6-1-16,0-4-5 16,-7 0-1-16,-7 0 0 15,-13 6-1-15,-14 8 1 16,-10 10 0-16,-10 6 0 15,-6 2 9-15,-2 2-9 16,5 16 0-16,4 2 0 0,4 0 0 16,9-2 0-16,6-2 0 15,7-4-12-15,12-6-107 16,57-6-233 0,-18 0-474-16,-7-12-536 0</inkml:trace>
  <inkml:trace contextRef="#ctx0" brushRef="#br0" timeOffset="10193.04">8655 12571 1655 0,'0'0'1327'0,"0"0"-740"0,0 0-241 16,0 0-165-1,0 0-181-15,0 0 0 16,0 0 0-16,74-77-511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5:25:09.018"/>
    </inkml:context>
    <inkml:brush xml:id="br0">
      <inkml:brushProperty name="width" value="0.05292" units="cm"/>
      <inkml:brushProperty name="height" value="0.05292" units="cm"/>
      <inkml:brushProperty name="color" value="#FF0000"/>
    </inkml:brush>
  </inkml:definitions>
  <inkml:trace contextRef="#ctx0" brushRef="#br0">14593 8867 1111 0,'0'0'336'16,"0"0"-77"0,0 0 67-16,0 0-52 0,0 0-82 15,0 0-23-15,-49-4 21 16,49 4-20-16,0 0 10 0,0 0-22 15,0 0-42 1,0 0-50-16,0 0-38 0,0 0-20 16,0 0-8-1,10 0-15-15,21 0 15 16,38 0 7-16,51-2 14 16,61-6-4-16,30-4-16 15,5-4 6-15,-24 0-5 0,-59 4-2 16,-39 2-1-16,-38 4-67 15,-25 1-26-15,-8 4-4 16,-11-1 4-16,-5 2 36 16,-7 0-22-1,-22 6-244-15,-9 12-347 0,-5-2-150 0</inkml:trace>
  <inkml:trace contextRef="#ctx0" brushRef="#br0" timeOffset="300.32">14683 9088 1285 0,'0'0'797'15,"0"0"-471"1,0 0 57-16,0 0-50 0,0 0-220 16,0 0-97-16,0 0 4 15,69-5 8-15,62 5-7 16,74 0 1-16,42 0-7 15,30-5-7-15,-5-8-8 16,-35-1 0-16,-29 1 1 0,-61 0-1 16,-56 3 14-1,-49 5 8-15,-23-2-5 0,-11 3-7 16,-1 2 25 0,5 2-2-16,5 0-33 0,66 0-168 15,-1 0-438 1,16 0-544-16</inkml:trace>
  <inkml:trace contextRef="#ctx0" brushRef="#br0" timeOffset="1027.79">20974 9204 768 0,'0'0'626'0,"0"0"-349"31,-129-40 201-31,86 24-163 0,15 6 11 0,12 4-89 31,12 2 17-31,4 4-50 16,15 0-134-16,59 0-69 16,78 2 70-16,102 12 4 0,71 2-36 15,38-2-26-15,-13-2-5 16,-54-4-1-16,-47-2-7 15,-74-4-4-15,-66-2-16 16,-60 0-23-16,-33 0-11 16,-12 0 54-16,-4 0-12 15,-20-4-12-15,-34 2-212 16,-71 2-87-16,12 10-443 16,-7 2-335-16</inkml:trace>
  <inkml:trace contextRef="#ctx0" brushRef="#br0" timeOffset="1217.52">20993 9348 1422 0,'0'0'545'0,"0"0"-200"15,0 0-65-15,182 2 87 16,14-2-96-16,47 0-138 16,15 0-34-16,-17-2-30 15,-31-2-37-15,-23-2-16 16,-44 0-16-16,-39 0-6 15,-37 2-100-15,-27 2-90 0,-22 0-162 16,-12 2-354 0,-6 0-244-16</inkml:trace>
  <inkml:trace contextRef="#ctx0" brushRef="#br0" timeOffset="2141.46">5996 10287 1877 0,'0'0'565'16,"0"0"-304"-16,0 0 92 0,0 0-167 16,0 0-132-16,0 0-29 15,171-12-6-15,-22 4-4 0,69-6 5 16,43-6-4-1,16-6-5-15,-23 1-11 0,-47 3-1 16,-53 8 0 0,-54 4-14-16,-50 5-87 0,-29 0-33 0,-21 5-11 31,-2 0 5-31,-81 6-136 16,-3 15-380-16,-6 1-76 0</inkml:trace>
  <inkml:trace contextRef="#ctx0" brushRef="#br0" timeOffset="2404.36">6060 10557 1590 0,'0'0'618'0,"0"0"-277"16,0 0 146-16,0 0-198 0,0 0-165 15,0 0-87-15,189-90-1 16,48 56-19-16,56-2-1 15,26 12-4-15,-4 8-12 16,-35 8-8-16,-22 6 2 16,-37 0-16-16,-39 2-173 15,-55-2-113-15,-26-2-153 16,-38 0 1-16,-23-2-67 0</inkml:trace>
  <inkml:trace contextRef="#ctx0" brushRef="#br0" timeOffset="2778.57">10545 10262 970 0,'0'0'761'0,"0"0"-467"16,0 0 37 0,0 0 36-16,0 0-193 15,153 0-37-15,32 3 29 0,54-3-79 16,37 0-47-16,11 0-22 16,-5-11-8-16,5-7-1 15,-4-3-8-15,-5-1-1 16,-17 0 1-16,-32 4 0 15,-52 5 5-15,-55 8 2 16,-51 1-7-16,-31 1-1 0,-9 1 1 16,-8 2 5-1,-7 0-5-15,-14 0-1 0,-2 0-6 16,0 0-113 0,-7 5-200-16,-37 14-24 0,-1-2-294 0,-6-3-491 0</inkml:trace>
  <inkml:trace contextRef="#ctx0" brushRef="#br0" timeOffset="3124.99">10710 10564 1829 0,'0'0'394'0,"0"0"-234"15,0 0 155-15,183 19 47 16,13-19-116 0,59 0-91-16,51-8-11 15,22-17-34-15,-8-4-43 16,4 1-34-16,-19 2-19 16,-36 2-13-16,-48 6 7 15,-67 4-1-15,-63 6 1 0,-46 2-8 16,-29 0 24-1,-8 2 51-15,-3 4 25 0,-3-2-56 16,-2 2-44-16,0 0 0 16,0 0 0-16,0 0 0 15,0 0-69-15,0 10-186 16,2 0-261-16,2-8-861 0</inkml:trace>
  <inkml:trace contextRef="#ctx0" brushRef="#br0" timeOffset="3281.28">14186 10529 1575 0,'0'0'1585'0,"0"0"-1041"16,0 0-426-16,0 0-118 15,0 0-273-15,0 0-1072 0</inkml:trace>
  <inkml:trace contextRef="#ctx0" brushRef="#br0" timeOffset="21623.35">1749 12147 2357 0,'0'0'545'0,"0"0"-425"0,0 0 161 16,0 0-103 0,0 0-92-1,0 0 1-15,-2 3 3 0,2-3-27 16,-3 0-3 0,3 0-14-16,0 0-22 0,0 0-10 0,0 0-4 15,0 0-4 1,0 0-4-1,0 0-1-15,0 0 10 0,0 0-11 16,0 0 0-16,-2 1 0 0,2 6-12 0,0 3-6 31,0 4 7-31,0 6 11 16,9 2 2-16,6 0-2 16,1-4 0-16,3-4-1 15,6-8-1-15,6-6-8 16,5 0 9-16,5-8 1 15,1-10 6-15,-3-4-5 16,-4 0 7-16,-12 4-7 16,-6 6 5-16,-11 6-6 15,-4 6 0-15,-2 0-7 16,0 2 1-16,0 18-12 0,0 8 9 16,2 4 8-16,7 0 0 15,5-4 1-15,1-6 0 16,3-10 0-16,5-6 5 15,2-6 4-15,0 0-8 16,7-2 6-16,2-12 4 16,-6-4-10-16,-6-2-1 15,-5 4-6-15,-17 2-147 16,0 4-494-16,-17 6-929 0</inkml:trace>
  <inkml:trace contextRef="#ctx0" brushRef="#br0" timeOffset="23740.45">13212 12075 1356 0,'0'0'951'0,"0"0"-484"0,0 0-160 16,0 0 5-16,0 0-156 15,0 0-92-15,0 0-13 16,-2-14-1-16,2 14-19 16,4 0-13-16,12 10-4 15,6 1-7-15,11-2 2 0,10 4 3 16,11-6 2 0,8 0-7-16,5-6 1 0,6-1-8 15,0 0 0 1,6-4 0-16,-1-11 0 0,2-7 0 15,-4-5 1 1,-3 1 0-16,-8 6 5 0,-10 6-6 0,-8 8 0 31,-9 6 0-31,-4 0 0 16,-3 18-1-16,0 8-1 16,5 5 2-16,5-2 0 0,9 0 0 0,8-3 0 15,4-8 1 1,7-8 0-16,0-4 7 15,1-6-8-15,-4 0 6 16,-1-2-5-16,-3-10 8 16,-1-6-8-16,-3 0 1 0,0-2 5 15,-3 1-6 1,-4 8 5-16,-7 2-4 0,-3 8 8 16,-5 1-4-1,-3 0 3-15,-2 3-7 16,0 12-1-16,5-1 5 0,1 1-5 15,6-2-1-15,4-5 1 16,2-4-1-16,5-4 6 16,-1 0-6-16,2-4 1 15,-1-10 0-15,0-3 0 16,-4 3 1-16,-4 2-2 16,-4 2 1-16,-7 6 0 15,-4 4-1-15,0 0 0 16,1 0 1-16,1 0-1 15,3 6 1-15,2 1-1 16,0 1-1-16,-5-5-77 0,-6-3-210 16,-9 0-466-1,-14 0-1244-15</inkml:trace>
  <inkml:trace contextRef="#ctx0" brushRef="#br0" timeOffset="25331.39">5211 13110 1694 0,'0'0'535'0,"0"0"-306"16,0 0 89-16,0 0-151 16,0 0-106-16,0 0-13 0,0 0 10 15,8 4-14-15,2 10-5 16,-1 6 7-1,-1 4-14-15,6 2-16 0,-1-2-7 16,3 1-8 0,4-6 5-16,4-6-5 0,7-8 7 15,9-5 14-15,8 0-1 16,3-15-5-16,7-11-2 16,-1-6-4-16,-1-3 4 15,0-1-14-15,-7 4 6 16,-4 8-5-16,-10 8 6 15,-6 8-7-15,-6 8 0 16,-3 2-7-16,-1 20 7 16,2 10 1-16,-1 6 0 0,4 1 0 15,1-3 0 1,6-7-1-16,2-7 1 0,5-5-1 16,7-11 11-16,3-6 2 15,10-2 14-15,10-19 0 0,5-5-10 16,10-2-1-1,-1 0 1-15,-2 2-17 16,-2 7 12-16,-11 4-1 0,-9 9 19 16,-9 4 15-1,-7 2-11-15,-3 0-2 0,-2 4-10 16,-1 6-1 0,4-1-9-16,2-2-11 0,3-1 0 15,2-4-1 1,-1-2-7-16,-5 0-54 0,1 0-115 15,-13-6-198 1,-4-6-693-16</inkml:trace>
  <inkml:trace contextRef="#ctx0" brushRef="#br0" timeOffset="25705.94">10933 13275 1781 0,'0'0'684'0,"0"0"-301"0,0 0 74 15,0 0-237 1,0 0-101-16,0 0-74 16,162-13-20-16,-79 8-13 15,8 1-10-15,-6-1-2 0,-14 4 0 16,-19 1-23-16,-29-3-96 15,-23-1-95 1,-19 0-401-16,-10 0-943 0</inkml:trace>
  <inkml:trace contextRef="#ctx0" brushRef="#br0" timeOffset="26573.95">18680 13303 682 0,'0'0'1545'15,"0"0"-944"-15,0 0-359 16,0 0 96 0,0 0-114-16,0 0-118 0,115-5-40 15,-17 4-24 1,36-3-22-16,-5 2-11 0,-15-2-8 0,-22 1 1 16,-34 2-2-1,-12-2 0-15,-10 2-47 16,-30-3-37-16,-6 4-64 15,-69 0-185-15,3 0-374 16,-5 5 24-16</inkml:trace>
  <inkml:trace contextRef="#ctx0" brushRef="#br0" timeOffset="26774.02">18687 13441 1465 0,'0'0'687'31,"0"0"-351"-31,0 0 123 0,0 0-230 0,160 2-7 16,2-2-120-1,30 0-75-15,2 0-20 16,-21 0-7-16,-57 4-25 16,-35-2-74-16,-35 0-3 15,-28 0-67-15,-18 2-151 0,-10 0-14 16,-19-2-322-16</inkml:trace>
  <inkml:trace contextRef="#ctx0" brushRef="#br0" timeOffset="27606.83">2493 14243 2129 0,'0'0'596'0,"0"0"-289"15,0 0 41-15,0 0-130 16,0 0-94-16,0 0-40 16,0 0-27-16,133-10 8 15,8 0-23-15,84-14-23 16,53-8-7-16,30-6 1 16,-7 0-13-16,-43 8-1 15,-42 3 0-15,-62 14-10 16,-59 0-32-16,-50 7 10 15,-32 6 0-15,-13 0 9 16,0 0 23-16,-33 0-44 16,-25 2-195-16,-53 24-134 0,8-1-501 15,7-3-843-15</inkml:trace>
  <inkml:trace contextRef="#ctx0" brushRef="#br0" timeOffset="28011.72">2649 14502 2364 0,'0'0'476'0,"0"0"-126"16,0 0-6 0,0 0-156-16,0 0-106 15,0 0-19-15,0 0-16 0,-29-7-7 16,29 6-5-16,0 1-4 0,22-6 1 15,49-6-13 1,72-10 6-16,95-9-25 16,67-5 0-16,34 6 0 15,-1 6 0-15,-37 10 0 16,-39 2 0-16,-69 6 0 16,-70 2 0-16,-61-2 0 15,-37 6 0-15,-10 0 0 16,-9 0 0-16,-2 0 0 0,-4-2 0 15,0 2 0-15,0-2 0 16,0 2 0 0,0 0 0-16,0 0 0 0,0 0 0 15,0 0 0 1,0 0-32-16,0 0-116 0,0 0-307 16,2 0-421-16</inkml:trace>
  <inkml:trace contextRef="#ctx0" brushRef="#br0" timeOffset="28211.69">5705 14436 2158 0,'0'0'1071'0,"0"0"-1010"0,0 0-61 16,121 18-118-1,-74-18-852-15</inkml:trace>
  <inkml:trace contextRef="#ctx0" brushRef="#br0" timeOffset="29540.91">25275 12745 1438 0,'0'0'541'16,"0"0"-232"-16,0 0 192 0,0 0-290 15,0 0-92 1,0 0-53-16,0 0-3 0,-29-38 27 16,35 38 0-1,-1 0 0-15,-3 2 19 0,0 0-5 0,-2 0-14 16,0-2 1-1,2 2-19-15,-2-2-18 0,2 2 4 16,4-2-58 0,-2 2 0-16,0-2 0 15,7 0 0-15,7 0 0 0,11 0 0 16,18 0 0 0,19-2 0-16,35 2 0 15,41 0 0-15,35 10 0 16,5 8 0-16,-28-4 0 0,-45-6 0 15,-44-8 0 1,-16 0 0-16,-4 0 0 0,-5 0 0 16,-5-2 0-1,-14-4 0-15,-13-2 0 0,-4 2 0 0,-1 0 0 16,-3 4 0 0,2 2 0-16,-2 0 0 15,0 0 0-15,0 0 0 16,0 0 0-16,0 4 0 15,0 12 0-15,0 6 0 16,0 2 0-16,0 2 0 16,0-1 0-16,0-3 0 15,0-7 0-15,0-2 0 16,0-8 0-16,-2-2 0 16,-32-7 0-16,3-17-537 15,-4-8-1106-15</inkml:trace>
  <inkml:trace contextRef="#ctx0" brushRef="#br0" timeOffset="30631.36">27189 11039 1211 0,'0'0'319'16,"0"0"-126"-16,0 0 66 16,0 0-81-16,0 0-81 0,-98-118-32 15,80 97 48 1,-1 3-21-16,0 4 65 0,1 0 14 16,5 6 37-16,4 0-21 15,9 4-12-15,0 0-55 16,24 0-54-16,23 0-21 15,16-2-22 1,10 0-16-16,-3 0-1 0,-6 2-4 16,-18 0 4-16,-14 0-5 15,-12 0 17-15,-14 2 51 0,-6 2 16 16,0 0-26 0,0 0-32-16,0 0-24 0,0 22-3 15,-8 16 0 1,-2 20 0-16,-1 32 6 0,5 39 0 15,4 33 0 1,2 15 20-16,0 1-10 0,4-6 17 16,9-15 8-16,-1 3-41 15,-4 3 0-15,3-1 0 16,-1 5 0-16,-2-5 0 16,1-4 0-16,-5-3 0 0,4-8 0 15,-4-11 0 1,0-26 0-16,1-26 0 15,1-25 0-15,-1-11 0 0,0 2 0 16,-1-4 0 0,-2-4 0-16,-2-14 0 15,0-10 0-15,0-10 0 16,-22-8 0-16,-9 0 0 0,-19-14 0 0,-19-18 0 16,-31-16 0-1,-29-14 0-15,5 8 0 0,14 7 0 31,25 18 0-31,32 16 0 0,8 1 0 0,10 4 0 16,20 4 0 0,15 1-41-16,44-26-314 0,12-1-403 15,10-6-836-15</inkml:trace>
  <inkml:trace contextRef="#ctx0" brushRef="#br0" timeOffset="31841.38">28933 11690 2574 0,'0'0'536'16,"0"0"-193"-16,0 0-54 15,0 0-211-15,0 0-70 16,0 0-7-16,0 0-1 15,-91 68 0-15,51-46-34 16,-5-8-41-16,0-7-9 16,8-7 42-16,5-10 27 15,6-20 15-15,8-9 11 16,7-3 2-16,6-3 1 16,5 0 10-16,0 5 15 15,5 6 15-15,11 6 4 0,1 6-1 16,3 10-12-1,1 8-16-15,0 4-13 0,2 0-8 16,-1 24-7-16,1 14 0 16,-4 12 0-16,-3 12 1 15,-3 10-2-15,-6 11 0 16,-7 1 0-16,0 0 0 16,-11-3 0-16,-14-8-1 15,-4-8 1-15,-4-9 0 0,0-8-1 16,-3-12 1-1,3-10 1-15,2-8-1 0,4-12 0 16,2-6 0 0,6 0 8-16,5-8-1 0,7-18 7 15,7-6-1-15,0-8-1 16,27-6-3-16,11 2-7 16,6 3 4-16,3 13-5 15,-7 12 0-15,-9 10 0 16,-6 6 8-16,-9 9-7 15,-5 18 5-15,-3 8-5 0,-3 1-1 16,-1 2 0-16,1-8-1 16,0-6-1-1,-1-8-9-15,0-10-1 0,7-6 10 16,7 0 1 0,11-22 12-16,13-8 0 0,10-8-2 15,2-2 2 1,-2-1 14-16,-4 8-26 0,-15 7 0 0,-8 12 0 31,-12 7 0-31,-6 7 0 0,-3 0 0 0,1 16 0 16,-1 11 0-1,0 1 0-15,3-2 0 0,-3-2 0 16,-1-8 0 0,2-6 0-16,-3-9 0 0,4-1 0 15,3 0 0 1,7-9 0-16,5-14 0 0,8 0 0 0,0-4 0 15,-2 5 0 1,-6 7 0 0,-8 7 0-16,-6 5 0 0,-3 3-12 15,3 0-2 1,-1 11 14-16,8 3 0 0,4 0 0 0,4-2 1 16,1-5 1-1,-2 1 4-15,0-2-6 16,-3 1 0-16,-1-2 0 15,1 1 1-15,4 1-1 0,9-6-2 16,8-1-17 0,5 0-22-16,5-8-19 0,2-16-21 0,-4-8-10 31,-7-8 16-31,-7-8 37 0,-10-6 25 0,-8-10 12 16,-3-9 1-1,-6 0 1 1,-2-2 8-16,-1 5 7 15,-3 14 28-15,0 10 4 0,0 18 9 0,0 12 3 16,0 14 0 0,-5 2-32-1,-10 32-28-15,-5 22 0 0,-11 38 19 16,-7 38 17-16,-7 31-9 16,1 7-6-16,8-11-10 15,7-21-11-15,7-36 0 16,7-19 0-16,3-23 0 0,1-10-65 15,-3 2-100 1,1-4-120-16,-3-9-282 0,5-18-287 0,5-19-1067 0</inkml:trace>
  <inkml:trace contextRef="#ctx0" brushRef="#br0" timeOffset="32135.25">29809 11739 2082 0,'0'0'711'0,"0"0"-85"16,0 0-296-16,0 0-192 15,0 0-56-15,162-75-38 16,-104 75-29-16,-2 0-14 16,-7 16 0-16,-9 12-1 15,-11 7-1-15,-13 5-8 0,-12 4 3 16,-4 2 5-1,-9-2-5-15,-20-2 6 0,-8-4 0 16,-11-7 0 0,-4-8 6-16,-2-5-5 0,2-5 1 15,8-8-1-15,11-5-1 16,23-9-191-16,10-16-321 16,0-5-751-16</inkml:trace>
  <inkml:trace contextRef="#ctx0" brushRef="#br0" timeOffset="32296.68">30404 11925 1991 0,'0'0'659'0,"0"0"-329"16,0 0-152 0,0 0-178-16,0 0-254 0,0 0-751 0</inkml:trace>
  <inkml:trace contextRef="#ctx0" brushRef="#br0" timeOffset="32565.75">28280 12717 2505 0,'0'0'727'16,"0"0"-254"-16,0 0-82 15,143-6-391-15,15-10 0 16,31-4 0-16,12 0 0 16,-16 2 0-16,-24 0 0 15,-32 0 0-15,-32 2 0 16,-32 4 0-16,-20 1 0 0,-7 2 0 16,-11 0 0-1,-15 4 0-15,-12 5-74 0,-29 0-203 16,-68 14-256-1,3 8-154-15,-8 0-234 0</inkml:trace>
  <inkml:trace contextRef="#ctx0" brushRef="#br0" timeOffset="32741.81">28296 12801 1768 0,'0'0'694'0,"0"0"-67"16,0 0-138-1,0 0-267-15,0 0-55 16,0 0-38-16,283-2-129 15,-54-16 0-15,14-8 0 0,-17-6 0 16,-41-8 0 0,-46 0 0-16,-35 4 0 15,-16-10-270-15,-32 11-410 0,-9 6-549 0</inkml:trace>
  <inkml:trace contextRef="#ctx0" brushRef="#br0" timeOffset="32920.53">30711 12583 1267 0,'0'0'2110'0,"0"0"-1627"0,0 0-247 0,0 0-236 15,0 0 0 1,0 0-72-16,0 0-1047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5:36:22.589"/>
    </inkml:context>
    <inkml:brush xml:id="br0">
      <inkml:brushProperty name="width" value="0.05292" units="cm"/>
      <inkml:brushProperty name="height" value="0.05292" units="cm"/>
      <inkml:brushProperty name="color" value="#FF0000"/>
    </inkml:brush>
  </inkml:definitions>
  <inkml:trace contextRef="#ctx0" brushRef="#br0">18668 4211 1620 0,'0'0'770'16,"0"0"-221"-16,0 0-213 0,0 0-109 15,0 0-93-15,0 0-13 16,-4-16-23-16,4 16-23 15,0 0-23 1,0 0-25-16,-2 4-26 0,2 16-1 0,0 6 1 16,0 4 13-1,0-2-5-15,4-6-8 0,12-8 0 16,6-10-1 0,21-4 9-16,34-14 42 0,46-28-51 15,42-20 0 1,13-8 0-16,-29 10 0 0,-39 17 0 15,-50 19 0 1,-18 10 0-16,-2 4 0 0,-7 2 0 16,-2 4 0-16,-15 2 0 15,-9 2 0 1,-5 0 0-16,0 0 0 0,0 0 0 16,4 0 0-1,-2 6 0-15,0 2-14 0,3 2-41 16,-5 2-85-1,0 8-125-15,-2-2-460 0,0-4-480 0</inkml:trace>
  <inkml:trace contextRef="#ctx0" brushRef="#br0" timeOffset="2495.37">12044 6246 1751 0,'0'0'692'16,"0"0"-508"-16,0 0 48 16,0 0-48-16,0 0-87 15,0 0-52-15,0 0-12 16,0 0 49-16,0 0-6 16,0 0-23-16,0 0-10 0,0 0-16 15,0 2-13 1,5 0-5-16,13 4 3 0,11 0-11 15,9 0 12 1,11-2-5-16,13-2-7 0,11-2-1 16,10 0 11-1,9 0-11-15,1-8 6 0,1 0-6 16,-10 2 11-16,-6 4-11 16,-13 2 1-16,-14 0 0 15,-9 4-1-15,-11 10-6 16,-6 6 4-16,-2 2-4 15,-2 2 6-15,4 2 1 0,6-4 5 16,7-1-4 0,11-10 5-16,9-4-5 0,11-7-1 15,5 0 5 1,4-17 11-16,-5-5-7 0,-3-1-10 16,-10 0-6-1,-10 5 6-15,0 6-60 0,27 8-170 16,-11 4-422-1,0 0-508-15</inkml:trace>
  <inkml:trace contextRef="#ctx0" brushRef="#br0" timeOffset="3172.62">17143 6489 1558 0,'0'0'480'0,"0"0"-201"0,0 0 59 16,0 0-72-1,0 0-129-15,0 0-20 0,0 0 26 0,-32-24-19 32,32 22-19-32,0 2-3 0,0-4-24 0,20-1-27 31,15-2-30-31,37-4-8 0,43 4-7 0,42 0 0 16,-3 7-5-1,-27 0 0-15,-45 0-1 0,-33 0-1 16,-7 0 0-1,-9 0-20-15,-6 5-75 16,-22-3-52-16,-5 1-56 0,-29 4-246 16,-60 4-198-1,7 2 21-15,-8-4-456 0</inkml:trace>
  <inkml:trace contextRef="#ctx0" brushRef="#br0" timeOffset="3361.79">17044 6481 1347 0,'0'0'403'0,"0"0"120"0,0 0 14 0,0 0-202 31,0 0-140-31,0 0-68 0,0 0-43 0,56-14 20 31,76 22-44-31,50 4-27 0,16-2-24 16,-29 0-2-16,-48-6-7 16,-59 0-61-16,-23-2-175 15,-13 2-36-15,-26-4-199 16,-18 0 7-16,-25 0-432 0</inkml:trace>
  <inkml:trace contextRef="#ctx0" brushRef="#br0" timeOffset="4975.02">4554 7397 1309 0,'0'0'261'15,"0"0"-29"-15,0 0 52 16,0 0-106-16,0 0-56 15,0 0 28-15,0 0 22 16,0-16-45-16,0 14-15 16,0 2 17-16,0-2-24 0,0-2-18 15,0-2-17 1,0-2-36-16,-2 0-19 0,-3 0-1 16,3 2 2-1,-1 2 5-15,3 2 3 16,0 2-9-16,0 0-15 0,0 0-6 15,0 0-26 1,0 10 9-16,14 8 23 0,11 4 15 16,6 0-8-16,9-4-1 15,7-6-6-15,6-8 11 16,9-4 1-16,8-18 7 16,3-16 2-16,2-12 9 0,-1-6-4 15,-3-4-5 1,-6 3-2-16,-14 10-2 0,-11 12-1 15,-11 13 4 1,-6 16-1-16,-4 2-10 0,6 22-1 16,4 17 16-1,7 6 1-15,4 5-4 0,2 1-13 0,0-9-8 32,1-10 1-32,-1-10 8 0,-2-10 24 0,3-10 24 15,3-2-6 1,10-6-12-16,4-18-6 15,7-4-13-15,5-4-13 0,-3 0 1 16,-5 4-7 0,-10 4 0-16,-12 10 5 0,-9 5 0 15,-8 8-4 1,-2 1-2-16,0 0 0 0,8 12-2 0,10 6 1 31,10 0-19-31,40-2-164 0,-10-6-393 0,2-8-823 0</inkml:trace>
  <inkml:trace contextRef="#ctx0" brushRef="#br0" timeOffset="7489.63">8500 7419 2097 0,'0'0'699'0,"0"0"-358"0,0 0 32 32,0 0-162-32,0 0-122 0,0 0-14 15,0 0 0 1,0-10-21-16,2 8-14 0,14 2 2 15,17-2-42-15,38-2 0 16,60 0 0-16,64 0 0 16,25 0 0-16,1 0 0 15,-34 4 0-15,-62-2-15 16,-41 2-27-16,-37 0-12 16,-25 0-2-16,-11 0 2 15,-11 0-24-15,0 0-48 16,-62 0-169-16,-3 4-428 15,-8 4-85-15</inkml:trace>
  <inkml:trace contextRef="#ctx0" brushRef="#br0" timeOffset="7789.77">8502 7431 367 0,'0'0'1527'15,"0"0"-988"-15,0 0-152 16,0 0-55-16,0 0-137 15,0 0-138-15,0 0 39 16,232-10-2-16,-41 10-28 0,30 0-19 16,1 0-20-1,-23 0-9-15,-43 0-12 0,-38 0 1 16,-38 0-6-16,-31 0 7 16,-22 0-7-16,-7 0 7 15,-4 0 49-15,-5 0 19 16,-9 0-2-16,-2 0-22 15,0 0-31-15,4 0-21 16,8 0-4-16,3 6-28 16,16 10-86-16,-2-2-193 15,-6-4-594-15</inkml:trace>
  <inkml:trace contextRef="#ctx0" brushRef="#br0" timeOffset="25905.59">19477 11161 1358 0,'0'0'390'16,"0"0"-164"-16,0 0 78 0,0 0-76 15,0 0-77-15,0 0-36 16,0-4-6 0,0 4-8-16,0 0 11 0,0 0 16 15,0 0-12 1,0 0-18-16,0 0-26 0,0 0-26 15,0 0-5 1,16 0-29-16,24 0 1 0,42 0 7 0,61 14 5 31,64 6 1-31,36 0-7 0,2 0-5 0,-22-2 2 16,-51-7-2 0,-48-6-11-16,-39-3-3 0,-38-2 0 15,-25 0 0 1,-9 0-35-16,-11 0-42 15,-2 0-92-15,-53-4-182 0,-5 2-295 16,-4 2-69-16</inkml:trace>
  <inkml:trace contextRef="#ctx0" brushRef="#br0" timeOffset="26174.97">19798 11289 823 0,'0'0'590'15,"0"0"-346"-15,0 0 104 0,0 0-67 32,0 0-82-32,0 0 24 0,0 0 0 0,239 47-44 15,-54-36-27 1,29 0-33-16,6-1-35 0,-15-5-39 0,-38 1-19 31,-36-2-10-31,-39-1-4 16,-38-2 5-16,-23-1 4 0,-10 0 9 15,-5 0 9 1,-3 0 27-16,-11 0-15 16,-2 0-38-16,0 5-13 15,0 3-78-15,8 6-85 16,1 0-171-16,-1-6-407 0</inkml:trace>
  <inkml:trace contextRef="#ctx0" brushRef="#br0" timeOffset="27305.12">4070 12763 1525 0,'0'0'521'0,"0"0"-266"16,0 0 102-16,0 0-157 15,0 0-135-15,0 0-41 16,0 0-15-16,4-10-9 16,-4 0-1-16,0-4-149 15,-15-18-197-15,-7 2-332 0,3 0-577 0</inkml:trace>
  <inkml:trace contextRef="#ctx0" brushRef="#br0" timeOffset="27605.96">4157 12501 1390 0,'0'0'384'16,"0"0"-93"-16,0 0-7 16,0 0-44-16,0 0-36 15,0 0-38-15,169 0-69 0,-35 0-20 16,87-4-35-1,61-14-24-15,40-7-11 0,-4 6-7 16,-37 0-63 0,-34 7-18-16,-64 4 17 0,-61 4 27 15,-55 2 25 1,-38 2 11-16,-15 0 1 0,-10 0 19 16,-4 0 156-16,0 0-63 15,0 0-112-15,5 2-19 16,17 9-337-16,6-6-349 0</inkml:trace>
  <inkml:trace contextRef="#ctx0" brushRef="#br0" timeOffset="28992.28">8925 12462 905 0,'0'0'580'16,"0"0"-243"-16,0 0 52 15,0 0-77-15,0 0-91 16,0 0-100-16,0 0-15 16,20-19 24-16,25 16-25 15,42-1 13-15,75-2-13 0,106 0-9 16,68-4-44-1,49 0-29-15,8 2-10 0,-37-2-13 16,-24 2 1 0,-58-2-1-16,-75 0 0 0,-80 2-16 15,-63 0-40 1,-35 2 13-16,-15 0 43 0,-6-2 9 16,-11 2-9-16,-24 4-47 15,-10 2-138-15,-22 4-199 16,11 10-337-16,2 0-380 0</inkml:trace>
  <inkml:trace contextRef="#ctx0" brushRef="#br0" timeOffset="29327.01">9814 12525 1538 0,'0'0'399'0,"0"0"-64"0,0 0 145 0,0 0-241 16,0 0-118-1,185-22 11-15,24-2-3 0,54-5-21 16,32-3-27 0,12 2-26-16,-17 2-16 0,-10 2-7 15,-16 4-14 1,-40 4-8-16,-55 4-1 0,-55 6-9 0,-49 6 0 31,-32 0 2-31,-8 0-1 0,-11 2-1 0,-6 0 0 31,-6 0-12-31,-2 0-35 0,18 0-223 0,2 6-355 16,5-6-464-16</inkml:trace>
  <inkml:trace contextRef="#ctx0" brushRef="#br0" timeOffset="29471.97">13493 12304 1106 0,'0'0'1552'16,"0"0"-1014"-16,0 0-393 16,0 0-145-16,0 0-60 0,0 0-807 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5:40:04.711"/>
    </inkml:context>
    <inkml:brush xml:id="br0">
      <inkml:brushProperty name="width" value="0.05292" units="cm"/>
      <inkml:brushProperty name="height" value="0.05292" units="cm"/>
      <inkml:brushProperty name="color" value="#FF0000"/>
    </inkml:brush>
  </inkml:definitions>
  <inkml:trace contextRef="#ctx0" brushRef="#br0">18726 13858 362 0,'0'0'339'15,"0"0"-202"-15,0 0-47 0,0 0 8 16,0 0-55-1,0 0-25-15,-2-48-4 0,2 44 2 16,0-4 1-16,0 2 37 16,0 0-5-16,0 2-23 15,0 0-14-15,0 2 21 16,-2 2 22-16,0 0 41 0,0 0 26 16,-3 0 6-1,-2 0 33-15,3 0 22 0,-3 0 12 16,5 0-27-1,-2 0-24-15,4 0-5 0,0 0-24 16,0 0-17 0,0 0-12-16,0 0-4 15,8 0 2-15,19 0 10 0,15 0 20 16,16 0-42 0,19 0-30-16,12 0-14 0,24 0-5 15,25 0 7-15,-11 4 6 16,-13 2 13-16,-16-2-5 0,-23 2-13 15,10 4-16 1,9-4-3-16,-3 2-6 0,-2 2-5 16,1-2 5-1,1 2-5-15,0-2 1 0,3 2-1 16,-1-2 7 0,3 0-7-16,0 0-1 0,-3-2 2 15,1 2-1-15,-1-6 0 16,-1 2 8-16,1-2 6 0,-1 0 7 15,3-2-5 1,1 2-7 0,5 4 2-16,-1-4-4 0,2 4-1 15,1 0-5-15,0 0 4 16,-1 0-5-16,3 0 1 0,-1 2-1 16,3-6 0-1,18 2 0-15,15 0 0 16,16 0-1-16,5 0 0 15,-16 2 0-15,-12 1 0 0,-17-2 0 16,2-1-26 0,-18 1 4-16,-15-1 5 0,-18-3-11 15,-2 3-10 1,5 1 17-16,7-4 6 0,-2 3 0 16,-15-1 8-16,-12-2 6 15,-15-1 0-15,-8 3 0 0,-8-3 0 16,-1 0-86-1,-7 0-218-15,-3 0-670 0</inkml:trace>
  <inkml:trace contextRef="#ctx0" brushRef="#br0" timeOffset="1109.17">3752 14801 1698 0,'0'0'538'16,"0"0"-199"-1,0 0 153-15,0 0-215 0,0 0-118 16,0 0-30-16,0 0 9 16,176-12-62-1,-38 6-34-15,44 2-19 0,14 1-16 16,-32 3-7 0,-44 0-76-16,-56 0-179 0,-22-4-288 15,-10 2-230 1,-22-2-205-16</inkml:trace>
  <inkml:trace contextRef="#ctx0" brushRef="#br0" timeOffset="1252.55">3805 14889 1622 0,'0'0'555'16,"0"0"-297"0,0 0 111-16,0 0-137 0,196 16-2 15,20-16-92 1,50 0-77-16,17-10-61 0,-72-8-238 15,-55-4-1093-15</inkml:trace>
  <inkml:trace contextRef="#ctx0" brushRef="#br0" timeOffset="2260.92">11392 14865 1418 0,'0'0'507'16,"0"0"-285"-16,0 0 28 15,0 0 68-15,0 0-63 16,0 0-96-16,0 0-45 0,60 108-17 16,-29-70-42-16,11 0-20 15,14-4-16-15,13-12-7 16,14-8 2-16,30-10-5 16,32-4-9-16,37-28 1 15,13-12 1-15,-10-4 4 0,-23 2-6 16,-41 12 2-1,-30 10 10-15,-22 12 16 0,-13 6 23 16,2 2 2-16,2 0-19 16,0 10-8-1,-5 16-10-15,-3 8-4 16,1 8-3-16,8-6-1 16,7 0-7-16,11-10 0 0,7-12 1 15,7-10 3 1,6-4-5-16,4-14-13 0,-3-22-1 15,-3-8-4-15,-3-4-1 16,-5-2 5-16,-10 10 9 16,-8 4 4-16,-11 18 2 15,-4 8 12-15,-5 10 32 16,0 0 1-16,0 18 26 16,7 6-21-16,3-2-33 0,5 0-9 15,7-4-9-15,8-10-39 16,55-8-150-16,-20 0-441 15,-2-16-612-15</inkml:trace>
  <inkml:trace contextRef="#ctx0" brushRef="#br0" timeOffset="3167.02">18988 14883 1428 0,'0'0'727'0,"0"0"-249"31,0 0-111-31,0 0-30 0,0 0-118 0,0 0-63 16,129 84-41-1,-92-40-44-15,15 0-34 0,8-4-20 16,13-8-5 0,29-8-6-16,25-12 4 0,29-12-4 15,7-18-5 1,-25-12 1-16,-33-2 7 15,-31 2-8-15,-10-2 5 0,5-4-4 16,5-8 11 0,-1 2-12-16,-17 12-1 15,-12 8-1-15,-7 12 1 16,-8 10 1-16,-3 0 0 16,5 4 5-16,7 12-6 15,7 4 1-15,8-4 0 16,7-4-1-16,9-6 2 15,12-6-1-15,25 0 0 0,33-18 5 16,28-14-6-16,7-9 0 16,-30 4 0-16,-34 6-26 15,-46 13-4-15,-18 10 15 16,2-2 9-16,-11 6 6 16,-3 4 0-16,-16 0 0 15,-7 0 15-15,0 18 9 16,5 4-7-16,8 6-7 0,14 3-2 15,14-5-2-15,12-4-6 16,11-11 6-16,6-11-4 16,4 0-1-16,-1-18 5 15,3-9-5-15,-2-14 0 16,-5 1 7-16,-4 4 1 16,-10 4 10-16,-8 10-19 15,-6 8 0-15,-10 6 0 16,-1 8 0-16,-1 0 0 15,-5 0 0-15,1 0 0 16,-3 6 0-16,2 0 0 0,-3 0 0 16,4-6 0-1,-12 0-86-15,-4 0-606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5:41:11.317"/>
    </inkml:context>
    <inkml:brush xml:id="br0">
      <inkml:brushProperty name="width" value="0.05292" units="cm"/>
      <inkml:brushProperty name="height" value="0.05292" units="cm"/>
      <inkml:brushProperty name="color" value="#FF0000"/>
    </inkml:brush>
  </inkml:definitions>
  <inkml:trace contextRef="#ctx0" brushRef="#br0">575 13888 2338 0,'0'0'300'0,"0"0"-12"16,0 0-81-16,0 0-170 16,37 109 2-16,1 5 32 15,4 38 9-15,-3 15 19 0,-13-11 3 16,-10-22-34 0,-12-38-34-16,-4-21-8 0,0-21-10 15,0-20-4-15,0 0-1 16,2-8 2-16,0-4 5 15,0-18 17-15,-2-4 40 16,0-32 15-16,0-38-23 16,-13-54-41-16,-9-41-7 0,2-14-13 15,4 34-5 1,10 52 5-16,6 47-6 0,0 30 0 16,0 10 0-1,0 6-11-15,6 10-16 0,23 48 17 16,21 35 10-1,14 33 15-15,1-8-14 0,-14-20 0 16,-15-32 0 0,-15-17-1-16,0-5 0 0,-1-2 1 15,0-6 0-15,-9-16 0 16,-4-16 0-16,-3-4 11 16,-4-26 3-16,0-40-4 15,0-43-11-15,-13-55 0 16,-11-20 0-16,3 23 0 15,6 45 0-15,5 54 0 16,10 34 0-16,0 7 0 0,0 16 0 16,0 5 0-1,3 22-30-15,15 34 1 16,4 18-67-16,5 12-144 0,7 24-256 16,-8-19-331-16,-4-23-290 0</inkml:trace>
  <inkml:trace contextRef="#ctx0" brushRef="#br0" timeOffset="698.44">1388 14455 1189 0,'0'0'806'0,"0"0"-463"0,0 0 143 16,0 0-256 0,0 0-79-16,0 0-10 15,0 0-38-15,35 22 29 0,-25 31-52 16,0 5-46-1,3-2-28-15,1-8 0 0,1-10-5 16,1-14-1-16,0-8-9 16,2-16 9-16,-1-4 22 15,3-26 5 1,-3-14-9-16,-9-16-1 0,-8-6-11 0,0-5-6 16,-20 8 0-1,-11 10 5-15,2 17-4 0,4 18 24 16,10 16-13-1,6 2-12-15,7 10-15 0,2 14 3 16,0 1-25 0,22-7-101-16,11-9-68 0,14-9-20 15,7-14-97 1,6-26-169-16,-3-18-37 16,-3-10 212-16,-9-8 69 0,-12-2 248 15,-11 1 2-15,-10 13 199 0,-8 16 146 16,-4 18 198-1,0 16-16 1,0 14-174-16,-2 0-139 0,-7 18-98 0,-3 20-22 16,4 14 2-1,1 19 2-15,5 3-26 0,2 8-10 16,0 0-40 0,9-2-9-16,6-5-15 0,5-13 0 15,5-8-9 1,2-14-1-16,6-16-28 0,1-8 13 0,1-16 17 31,1 0 8-31,-1-32 21 0,-1-8-7 0,-8-8-4 31,-5-2-2-31,-8 5 1 0,-6 11-3 0,-5 12 3 32,-2 15 27-32,0 7-36 0,0 0 0 15,0 23 0-15,4 9 0 16,9 4 0-16,8 5 0 15,8-7 0-15,11-6 0 0,5-10 0 16,5-10 0 0,2-8-47-16,-5-16-80 15,-23-36-164-15,-12 4-197 16,-12-1-356-16</inkml:trace>
  <inkml:trace contextRef="#ctx0" brushRef="#br0" timeOffset="840.47">1708 14141 1722 0,'0'0'757'0,"0"0"-156"0,0 0-218 16,0 0-219-16,0 0-92 15,203-120-72-15,-47 45-18 16,-15 11-658-16,-26 8-1368 0</inkml:trace>
  <inkml:trace contextRef="#ctx0" brushRef="#br0" timeOffset="964.76">3035 13816 796 0,'0'0'1927'0,"0"0"-1659"15,0 0-111-15,0 0-157 16,-12 138-314 0,10-94-687-16</inkml:trace>
  <inkml:trace contextRef="#ctx0" brushRef="#br0" timeOffset="1360.85">411 15602 1840 0,'0'0'486'16,"0"0"-97"-16,0 0-93 15,0 0-133-15,0 0 38 16,0 0 4-16,0 0-62 16,-2-14-62-16,29 9-39 15,40-12 3-15,60-20 6 16,80-30-17-16,56-21-19 15,27-10-7-15,0-6-1 0,-46 11-2 0,-41 7-5 32,-60 20-2-32,-59 20 1 0,-39 17-8 15,-24 16 9 1,-11 3-1-16,-5 6-7 0,-5 4-61 16,-31 22-197-16,-11 12-531 15,-6 4-603-15</inkml:trace>
  <inkml:trace contextRef="#ctx0" brushRef="#br0" timeOffset="1678.56">688 15761 1654 0,'0'0'1045'31,"0"0"-734"-31,0 0 179 0,0 0-317 0,0 0-115 31,0 0 41-31,0 0-4 0,145-40-40 0,2-2-26 16,67-22-19-1,29-13-3-15,6 1-7 0,-30-2-28 16,-48 18-11 0,-39 12 13-16,-43 12 14 15,-34 14 12-15,-24 8 0 16,-8 0 5-16,-5 6 3 0,-7 2-1 0,-7 6-7 15,0 0-82 1,2 0-448 0,0 0-684-16</inkml:trace>
  <inkml:trace contextRef="#ctx0" brushRef="#br0" timeOffset="1839.68">3284 15097 1672 0,'0'0'1806'0,"0"0"-1470"16,0 0-54-16,0 0-282 15,0 0 0-15,0 0-8 16,0 0-278-16,107 111-983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5:42:18.960"/>
    </inkml:context>
    <inkml:brush xml:id="br0">
      <inkml:brushProperty name="width" value="0.05292" units="cm"/>
      <inkml:brushProperty name="height" value="0.05292" units="cm"/>
      <inkml:brushProperty name="color" value="#FF0000"/>
    </inkml:brush>
  </inkml:definitions>
  <inkml:trace contextRef="#ctx0" brushRef="#br0">13785 6739 1073 0,'0'0'317'16,"0"0"-10"-16,0 0 27 16,0 0-74-16,0 0-58 15,0 0 28-15,-8 0-16 16,8 0-41-16,6 0-33 15,2-4-34-15,8-2-34 16,10 1-27-16,20-2-27 0,33-1-12 16,39 2-5-1,34 5-1-15,-7-2-32 16,-30 3-91-16,-41 0-59 16,-34 0-82-16,-4 0-64 15,-12 0-19-15,-24 4 11 0,-8 2 67 16,-26-2-533-16</inkml:trace>
  <inkml:trace contextRef="#ctx0" brushRef="#br0" timeOffset="270.8">13941 6860 1577 0,'0'0'300'15,"0"0"-27"-15,0 0 208 0,0 0-217 16,0 0-135-16,0 0-65 15,0 0 5 1,108-18-10-16,2 14-23 16,30 0-17-16,-6-1-5 0,-13 1-2 0,-26 1 3 31,-30 1 5-31,-5-3 15 16,-7 1-8-16,-22 0 3 15,-15 3 19-15,-12 1 4 16,-1 0-22-16,-3 0-20 15,0 0-11-15,0 0-34 0,0 0-107 16,0 8-93 0,-5 6-313-16,-3-6-392 0</inkml:trace>
  <inkml:trace contextRef="#ctx0" brushRef="#br0" timeOffset="1000.67">18587 6720 804 0,'0'0'612'0,"0"0"-452"0,0 0 91 0,0 0 83 15,0 0-101 1,0 0 24-16,0 0 22 0,71 18-35 15,-9-18-71 1,38 0-78-16,49 0-52 16,47-11-17-16,14-3-7 15,-11-2-7-15,-51 3-6 0,-51 0-6 16,-33 3 12-16,-20 0-10 16,-4 0 17-1,-9 2 2-15,-4 2-4 0,-17 2-8 16,-10 4-9-1,-10 0-114-15,-17 14-351 0,-10 2-391 0</inkml:trace>
  <inkml:trace contextRef="#ctx0" brushRef="#br0" timeOffset="1190.65">18281 6930 1846 0,'117'-2'469'0,"43"-10"-389"0,27 4 70 32,-12 2-82-32,-48 4-68 0,-22-4-27 0,-40 0-343 31,-32-2-980-31</inkml:trace>
  <inkml:trace contextRef="#ctx0" brushRef="#br0" timeOffset="2523.62">8518 7704 1876 0,'0'0'564'0,"0"0"-230"0,0 0 20 15,0 0-89 1,0 0-147-16,0 0-73 16,0 0-33-16,57-42-1 15,-41 68-4-15,7 4 4 0,0 0-5 16,8 0-5 0,4-6 0-16,5-8 5 0,8-10-4 0,10-6 5 15,10-4 2 1,5-22-7-16,0-8-1 0,-1-4 5 15,-5 0-6-15,-11 6 0 16,-10 6 1 0,-9 10-1-16,-5 10 0 0,-6 6-2 15,4 2-4 1,1 24 5-16,4 4-5 0,6 4 6 16,5 0 0-1,2-6 0-15,0-4 0 16,4-10 1-16,1-6 0 15,0-8 10-15,5 0-5 16,4-12-5-16,-1-12 5 0,3-4-6 16,-4-2 1-16,-2-2-1 0,-4 2 0 15,-8 6 0 1,-5 8 1-16,-7 8-1 0,-5 8-1 16,-3 0-1-1,0 14 1-15,3 10 1 0,6 4-1 0,0-2 1 31,3-2 0-31,2-8 0 16,5-6 1-16,-1-6 8 0,7-4-2 16,0 0 1-1,3-14 2-15,2-6 2 0,2-2 3 16,2 0-3-16,0 4-3 16,-2 1-3-16,0 8-5 0,-5 5 8 15,-4 4 0 1,-5 0-7-16,-1 10-1 0,-5 6 5 15,-2-2-4 1,1-2-1-16,2-4 1 16,5-4 5-16,5-4 8 15,8 0 5-15,9-2 5 16,3-14-7-16,4-4-7 16,1-6 5-16,-5-2 17 15,-5 0 0-15,-8-1-10 16,-12 5-11-16,-12 8-6 15,-14 4-5-15,-10 8-2 16,-1 4-58-16,-3 14-237 16,-2 3-635-16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5:44:03.451"/>
    </inkml:context>
    <inkml:brush xml:id="br0">
      <inkml:brushProperty name="width" value="0.05292" units="cm"/>
      <inkml:brushProperty name="height" value="0.05292" units="cm"/>
      <inkml:brushProperty name="color" value="#FF0000"/>
    </inkml:brush>
  </inkml:definitions>
  <inkml:trace contextRef="#ctx0" brushRef="#br0">10692 7870 1721 0,'0'0'552'0,"0"0"-273"16,0 0 15-1,0 0-104-15,0 0-104 16,0 0-39-16,49-16 11 15,-36 20-10-15,5 12 0 0,0 2-2 16,4 4-11 0,3 0-20-16,2 0-9 0,6-1 0 15,7-7-5 1,7-6 17-16,6-8-18 0,7 0 14 0,3-6-14 16,4-17-1-1,2-2-25 1,-2-4 25-16,-3 3 1 0,-4 2 0 15,-4 10 8 1,-7 9-8-16,-6 5-17 0,-6 0 17 16,-1 19 9-16,-3 9-8 15,3 3 0-15,0-1-1 16,2-2 2-16,2-5-2 16,-1-6 1-16,9-11 9 0,-2-6 1 15,6 0-1-15,3-6-8 16,3-14 11-16,1-4-5 15,1-3 1 1,-5 1 3-16,1 2 15 0,-3 6-2 0,-1 4-5 31,-8 9-5-31,-2 5 7 0,-3 0-11 0,3 1 1 16,-1 12 4 0,7 1-15-16,3-2-1 15,2-2-16-15,32-10-158 16,-14 0-353-16,-1 0-831 0</inkml:trace>
  <inkml:trace contextRef="#ctx0" brushRef="#br0" timeOffset="747.61">15676 8033 1437 0,'0'0'632'0,"0"0"-266"16,0 0-23-16,0 0-119 16,0 0-121-1,0 0-60-15,0 0-7 0,13 16 2 16,12-2-1-16,6-4 4 16,12-4 0-16,10-4-6 15,7-2-11-15,4 0-8 16,4-10 1-16,-3-8-16 15,-5-2 0-15,-5-2 5 16,-4 0-4-16,-9 4 4 0,-5 4 0 16,-10 7-6-1,-6 6 12-15,-5 1 8 0,-1 4 2 16,4 14-1 0,-2 4-4-16,5 2-7 15,5-4-9-15,4-4 9 0,7-6-4 16,5-8 3-16,5-2 3 15,6-4 5-15,4-16-4 16,0-6-6-16,5-4-6 16,-1-2-1-16,-2-3 18 0,-4 5 5 15,-5 2-2 1,-6 10 7-16,-8 6 10 0,-3 6-7 16,-5 6-13-1,0 0-9-15,2 4-8 0,2 13 5 16,7 1-5-1,7 0 0-15,6-3-1 0,7-4 6 16,6-4-5-16,3-4 0 16,0-3 1-16,-3 0 4 15,-1-3-6-15,-5-4-8 16,-8-1-37-16,-8-1-96 0,-8 7-153 16,-12 2-364-1,-10 0-451-15</inkml:trace>
  <inkml:trace contextRef="#ctx0" brushRef="#br0" timeOffset="57651.35">8215 11071 1016 0,'0'0'388'0,"0"0"-11"15,0 0 168 1,0 0-196-16,0 0-38 0,0 0 6 16,4-107-67-16,0 100-70 15,-2 3-70-15,-2 4-38 16,3 0-35-16,-1 4-26 15,10 15-10-15,7 13-1 16,10 9 14-16,11 1-5 16,7-2-3-16,5-10-6 0,0-14-7 15,4-16 0 1,2 0 7-16,0-28 1 16,0-12 0-16,-2-8 0 15,-3-1 1-15,-6 4-2 16,-7 6 0-16,-9 15 0 15,-2 10-5-15,-2 14-3 0,2 0-2 16,5 20 4 0,1 10 5-16,6 5 1 0,-4-2 1 15,3-2-1-15,-2-9 1 16,1-8 11-16,0-8-12 16,1-6 9-16,2 0-9 15,5-14 6-15,-2-9-5 16,2-2 8-16,-3-5-9 15,-5 3 0-15,-4 4-1 16,-6 2 1-16,-4 11 0 0,-4 5-1 16,4 5 0-1,2 0-7-15,6 9 8 0,5 9 0 16,7 1 0 0,1-4 1-16,4-3 1 15,-2-3 4-15,-1-5 2 0,3-3-8 16,-6-1-1-1,0 0 0-15,-1 0-1 0,-1-1 2 0,3-8-1 16,-3-3 1 0,2 1 0-16,-1-3 0 0,-1 1 0 15,-4 1 0 1,-5 4 0-16,-4 2 0 16,-6 2 0-16,-1 3 6 15,1-2-6-15,-2 1-6 0,6 2 4 16,4-2-17-1,30-5-194-15,-10 0-294 16,3-3-475-16</inkml:trace>
  <inkml:trace contextRef="#ctx0" brushRef="#br0" timeOffset="57772.56">11425 10944 1750 0,'0'0'742'0,"0"0"-276"16,0 0-205-16,0 0-64 15,0 0-111-15,0 0-86 16,0 0-223-16,58 18-1100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5:46:00.120"/>
    </inkml:context>
    <inkml:brush xml:id="br0">
      <inkml:brushProperty name="width" value="0.05292" units="cm"/>
      <inkml:brushProperty name="height" value="0.05292" units="cm"/>
      <inkml:brushProperty name="color" value="#FF0000"/>
    </inkml:brush>
  </inkml:definitions>
  <inkml:trace contextRef="#ctx0" brushRef="#br0">11151 7642 1470 0,'0'0'536'0,"0"0"-225"16,0 0 13-1,0 0-141-15,0 0-92 0,0 0-38 16,6 14 50-1,15 8 8-15,3 4-27 0,6 0-2 16,3-2-27 0,2-4-16-16,7-4-6 0,6-6-16 15,7-6-4-15,12-4-2 16,4 0-4-16,8-10-5 0,0-8 5 16,2-4-6-1,-4-2 0-15,-3 2-1 0,-7 2 1 16,-7 4-1-16,-8 10 0 15,-8 4 0 1,-4 2 10-16,1 4-10 0,0 14 7 16,7 4-7-1,-2 0 6-15,6-2-5 0,0-4-1 0,2-4-1 16,2-6 1 0,2-6 9-16,0 0-8 0,0-2 1 15,2-14-2 1,5-8 0-16,-1-2 2 0,3 0 8 15,-2 0-8 1,-5 8-1-16,-9 8 0 0,-7 7 0 16,-6 3 0-1,-5 3-1-15,-1 15 1 0,-3 0-1 16,2 0 1 0,2 0-1-16,1-4 1 15,4-2-1-15,4-6 1 0,3-6-7 16,4 0 6-16,4 0 0 0,1-8 0 15,6-6 0 1,5 0 0-16,-1-2 0 16,5 2 2-16,-2 0-1 15,-7 4-1-15,-4 4 1 16,-12 4 32-16,-3 2-5 16,-10 0 14-16,-2 0-19 15,0 0-2-15,0 2 3 0,2 2-11 0,0 0-12 31,1 0 11-31,-6-2-10 0,-4 0-2 0,-8 0-43 32,-14 8-103-32,0-2-322 0,-7 0-591 0</inkml:trace>
  <inkml:trace contextRef="#ctx0" brushRef="#br0" timeOffset="6222.1">7557 9705 1367 0,'0'0'591'0,"0"0"-369"0,0 0 7 0,0 0-18 15,0 0-76 1,0 0-2 0,2-4 15-16,-2 2 4 0,3 2-8 15,-3-2-27 1,0 0-27-16,0 2-20 16,0-2-8-16,0 2-8 0,0 0-12 15,0 0-11-15,0 0-5 0,0 0-4 16,0 0 2-1,0 0-6-15,0 0-9 0,0 0-8 0,0 0-1 32,0 0-7-32,0 0 6 0,0 4-6 15,9 2 7 1,1-2 6-16,9 0-5 0,0-4 0 0,6 0 0 31,4 0 6-31,6-18 16 16,10-10-11-16,8-10 7 15,13-10-3-15,2-5-16 16,3 3-1-16,-4 5 1 16,-9 8-1-16,-13 10 1 0,-14 6 5 15,-13 11-4-15,-9 6-2 0,-6 4 1 16,-3 0-1 0,0 0-5-16,0 0-14 0,0 0-10 15,0 0-25 1,0 8-32-16,4 10-41 15,2 0-192-15,1-4-387 0</inkml:trace>
  <inkml:trace contextRef="#ctx0" brushRef="#br0" timeOffset="14005.47">7056 11227 1855 0,'0'0'528'0,"0"0"-420"16,0 0 114-16,0 0-25 0,0 0-119 16,0 0-42-1,170 0 17-15,-100 0 0 0,11 0-19 16,-1 0-14-1,0 0-4-15,-2 0-14 0,-8 0 5 0,-16 0-7 16,-8 2-74 0,-25-2-135-16,-11 2-258 15,-10-2-217-15</inkml:trace>
  <inkml:trace contextRef="#ctx0" brushRef="#br0" timeOffset="14285.42">6969 11383 1460 0,'0'0'571'0,"0"0"-316"15,0 0 206 1,0 0-168-16,0 0-88 16,0 0-91-16,0 0 34 15,158 0-22-15,-80-1-10 0,9-3-35 16,26-1-24-16,-8 0-23 15,0 1-10-15,-2 0-10 16,-30-1-13-16,-4 4 14 16,-20 1-14-16,-22-3 6 15,-14 3-7-15,-11 0 0 16,0 0-76-16,3 0-181 16,0 0-394-16,2-5-898 0</inkml:trace>
  <inkml:trace contextRef="#ctx0" brushRef="#br0" timeOffset="14440.08">8796 11532 2372 0,'0'0'605'0,"0"0"-442"15,0 0-163-15,0 0-143 16,0 0-1299-16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5:47:17.123"/>
    </inkml:context>
    <inkml:brush xml:id="br0">
      <inkml:brushProperty name="width" value="0.05292" units="cm"/>
      <inkml:brushProperty name="height" value="0.05292" units="cm"/>
      <inkml:brushProperty name="color" value="#FF0000"/>
    </inkml:brush>
  </inkml:definitions>
  <inkml:trace contextRef="#ctx0" brushRef="#br0">21525 6619 1923 0,'0'0'494'0,"0"0"-180"0,0 0-9 16,0 0-167-16,67-112-56 15,-34 84 32-15,2 2-15 16,6 4-30-16,1 1-9 15,10 3-9-15,6 4-30 0,6 4 6 0,5 5-14 32,0 5-4-32,-4 0-9 15,-10 15-6-15,-7 14-11 16,-17 11 16-16,-16 6 1 0,-15 6 12 16,0 6-12-16,-33 6 2 15,-15 7 5-15,-7 5-6 16,-7 8 0-16,0 4 0 15,6 4-1-15,6-2 0 16,13-5 0-16,14-9 0 0,19-10 0 16,4-9-1-1,25-12 1-15,21-4-8 0,14-9 7 16,10-6 0 0,3-8 0-16,-2-8 1 0,-9-4-16 15,-10-4-2-15,-19-2 12 16,-14 0 6-16,-15 0-6 15,-4 6 1 1,-2 8 0-16,-27 10 5 0,-14 16 1 16,-10 14 6-1,-5 12 4-15,2 11-5 16,7 3 4-16,11 2-1 0,13 0-2 16,12-1-6-16,13-1 5 15,0 0-6-15,5 0 0 16,13-2 1-16,3 1 0 15,-2-3 0-15,-1-6 1 0,-5-4-1 16,-7-4 5 0,-3-2-6-16,-3-5 0 15,0-4 1-15,-11-2 0 16,-14-5 3-16,-10-4-4 0,-13-2 0 0,-7-4 2 31,-12-4 5-31,-6-4 13 0,-3-6 16 0,0-6 4 31,7-6-1-31,9-8-13 0,13 0-14 16,13-14-12-16,21-12-6 16,26-22-89-16,28 6-235 15,12 4-849-15</inkml:trace>
  <inkml:trace contextRef="#ctx0" brushRef="#br0" timeOffset="156.94">22726 9278 1872 0,'0'0'921'15,"0"0"-770"-15,0 0-151 16,0 0-781-16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5:48:47.782"/>
    </inkml:context>
    <inkml:brush xml:id="br0">
      <inkml:brushProperty name="width" value="0.05292" units="cm"/>
      <inkml:brushProperty name="height" value="0.05292" units="cm"/>
      <inkml:brushProperty name="color" value="#FF0000"/>
    </inkml:brush>
  </inkml:definitions>
  <inkml:trace contextRef="#ctx0" brushRef="#br0">8009 15364 1468 0,'0'0'637'0,"0"0"-311"0,0 0 18 16,0 0-123-16,0 0-52 15,0 0 3 1,48-26-48-16,-40 26-34 15,-1 0-7-15,1 12-20 0,2 6-17 16,-4 6-14-16,-1 2-13 16,-1-2-5-16,-2-2-8 15,2-4-5-15,2-6 1 16,7-6-1-16,9-6-1 16,14 0 1-16,15-16 16 15,14-14-7-15,10-14-9 16,8-2-1-16,-3 2-37 15,-4 0-29-15,-14 8 12 16,-10 9 34-16,-17 8 11 0,-8 7 3 16,-10 6-21-16,-3 3-118 15,-3 3-312-15,-7 0-591 0</inkml:trace>
  <inkml:trace contextRef="#ctx0" brushRef="#br0" timeOffset="1101.99">13016 16736 1758 0,'0'0'496'16,"0"0"-195"-16,0 0 81 15,0 0-184-15,0 0-101 0,0 0 21 16,0-10 8-16,0 10-19 16,0 0-23-16,7 0-23 15,17 0-31-15,18 0 0 16,19 0-18-16,32 0-6 16,32 0 2-16,-5 0-7 15,-10 0-1-15,-20 0 0 16,-26 0-15-16,-2 0-23 0,-7 0-14 15,-20 0-37 1,-14 0-35-16,-17 0-69 0,-10 10-78 16,-23-2-374-1,-7-3-183-15</inkml:trace>
  <inkml:trace contextRef="#ctx0" brushRef="#br0" timeOffset="1276.54">12978 16834 1521 0,'0'0'665'16,"0"0"-311"0,0 0-35-16,232-22-92 15,-43 18-129-15,19 4-49 16,-13 0-37-16,-48 0-12 0,-33 0-186 16,-36 0-293-16,-27-4-262 15</inkml:trace>
  <inkml:trace contextRef="#ctx0" brushRef="#br0" timeOffset="2705.83">2921 17758 1392 0,'0'0'651'0,"0"0"-59"0,0 0-99 16,0 0-210-16,0 0-96 15,0 0-47-15,-114-48-25 16,114 48-49-16,0 0-19 15,0 0-19-15,0 0-18 16,0 0-10-16,24 0-12 16,37 0-3-16,43 0 15 15,45 8 13-15,19-4-13 0,-24-4-13 16,-36 0-10-16,-46 0-19 16,-20 0 3-16,-7 0 6 15,-8 0 16-15,-8 0 17 16,-13-4 18-16,-6 4 2 15,0 0-20-15,0 0-82 16,-6 0-151-16,-46 4-338 16,6 6-324-16,-8 2-1038 0</inkml:trace>
  <inkml:trace contextRef="#ctx0" brushRef="#br0" timeOffset="3078.18">2887 17973 1190 0,'0'0'1096'15,"0"0"-784"-15,0 0 49 0,0 0-196 16,0 0-104-16,0 0 5 0,0 0 0 16,47 0 12-1,-2 0 18-15,13 0-39 16,30-4-6-16,32-6-14 15,32-2-13-15,-7-2 11 16,-29 0-8-16,-36 1 22 0,-26 8-17 16,-1-4-10-1,-6 4-2-15,-2-3-19 0,-16-1 8 16,-14 5-3 0,-9 4-4-16,-3 0 5 15,0 0-7-15,-1 0-7 16,2 0-68-16,7 8-112 0,20-3-111 15,0-1-461-15,5-4-692 16</inkml:trace>
  <inkml:trace contextRef="#ctx0" brushRef="#br0" timeOffset="3202.8">4888 17812 2663 0,'0'0'673'0,"0"0"-437"0,0 0-236 16,0 0-105 0,0 0-401-16,0 0-1009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5:52:58.761"/>
    </inkml:context>
    <inkml:brush xml:id="br0">
      <inkml:brushProperty name="width" value="0.05292" units="cm"/>
      <inkml:brushProperty name="height" value="0.05292" units="cm"/>
      <inkml:brushProperty name="color" value="#FF0000"/>
    </inkml:brush>
  </inkml:definitions>
  <inkml:trace contextRef="#ctx0" brushRef="#br0">7635 7618 1435 0,'0'0'708'0,"0"0"-249"0,0 0-141 0,0 0-77 15,0 0-99 1,0 0-37-16,0 0-9 16,2 0-32-16,-2 0-8 15,0 0-7-15,0 0-19 0,2 2-15 16,1 4-1-16,5 4-7 15,4 2-7 1,5 2 1-16,10 2 6 16,6-4-7-16,10-2 1 15,6-4 14-15,7-4-6 16,4-2-9-16,-2 0 2 0,2-4-2 16,-6-4 9-16,-6 2-8 15,-7 4 0-15,-7 2-1 16,-5 0-11-16,-6 0 10 15,4 12-6-15,0 4 6 16,4 4 1-16,5 2-1 16,-1-2 0-16,6-2 1 15,3-2 0-15,1-6 1 16,1-4 9-16,4-6-9 16,0 0-1-16,4 0 0 0,2-10 1 15,2-6-1-15,0-2 0 16,-5 0-1-16,-4 2-10 15,-11 6 10-15,-7 2-9 16,-8 6 8-16,-5 2-4 16,1 0 0-16,2 2 6 15,6 10 0-15,6 0 0 16,5-2 0-16,6 0 0 0,5-6 1 16,3-2 9-1,1-2-10-15,2 0 1 16,6-2 8-16,-1-8-8 15,0 0-1-15,0 2 0 16,-2 2 7-16,-4 2-7 16,-1 4 0-16,-2 0-1 0,3 0 0 15,2 0 0 1,2 0-1-16,-1 0 2 16,-1-2 0-16,-2-4 13 0,-8 0-1 15,-7 0-6-15,-8 2-5 16,-7 0 0-16,-6 2 0 15,0 2-1-15,-1 0 0 16,4-2-27-16,-1 0-80 0,6-8-197 16,-4-2-446-1,-5 0-1103-15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4:19:34.288"/>
    </inkml:context>
    <inkml:brush xml:id="br0">
      <inkml:brushProperty name="width" value="0.05292" units="cm"/>
      <inkml:brushProperty name="height" value="0.05292" units="cm"/>
      <inkml:brushProperty name="color" value="#FF0000"/>
    </inkml:brush>
  </inkml:definitions>
  <inkml:trace contextRef="#ctx0" brushRef="#br0">3166 13673 573 0,'0'0'870'16,"0"0"-526"0,0 0 199-16,0 0-61 0,0 0-201 0,0 0-5 31,100-33-87-31,-87 26-69 0,-4 3-41 0,-2 2-22 31,-3 2-22-31,0 0-20 0,3 0-14 0,5 14 0 16,5 9-1-1,8 3 1 1,6 2-1-16,6-2-11 0,9-4-25 16,5-12 12-16,9-6 15 15,7-4 3-15,8-2 6 0,4-18 0 16,3-6 1-1,0-6-1-15,1 0 0 16,-1 1-7-16,-4 3-10 16,-5 8-5-16,-8 8 11 15,-5 10 5-15,-4 2-2 16,-4 0 7-16,-1 7 1 16,2 7-1-16,3-1 1 15,0 0 1-15,2-6-1 16,0 0 0-16,2-7-5 15,2 0-12-15,1-7 10 0,1-13 6 16,1-3 1-16,-1-4 0 16,1-3 0-16,-3 2-1 15,-2 4 1-15,-6 6 0 16,-8 6 0-16,-3 8 0 16,-7 4 1-16,-3 0-1 15,-2 6 0-15,1 12-1 16,-1-2 2-16,2 2-1 15,0-4 0-15,3-2 1 0,2-4-1 16,0-6-1-16,4-2 0 16,0 0-19-16,3 0 8 15,1-14 11-15,2-4 0 16,3-4 0 0,-2 0-7-16,-4 2-26 0,-5 10 14 15,-9 8 8 1,-9 2 0-16,-4 12-3 0,-4 14-3 15,-4 4 11-15,6 4 7 16,2-1 1-16,6-8 5 0,12-5-4 16,13-7 7-1,12-8 6-15,14-5-8 16,12 0-5-16,11-18-2 0,6-4 0 16,1-1 1-1,-2-8-1-15,-8 3 0 0,-8 0 1 16,-10 2 8-1,-15 8-8-15,-9 6 7 0,-6 8 11 16,-7 4 2-16,3 0-3 16,3 0-6-16,8 10-10 15,6 2-2-15,11 4 6 16,10 0-6-16,0 0 0 0,6 0 1 16,-2-4-1-1,-4-2 0-15,-8-4 0 0,-6-2 0 16,-5-4 0-1,0 0 0-15,1 0 1 0,1 0 6 0,-1 0-5 32,-1-4-1-32,-6 0 13 0,-7-2-13 15,-9 2-1-15,-4-2-1 16,-9 2-26 0,-3-2-93-16,-7 2-339 0,-3-2-503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5:53:32.721"/>
    </inkml:context>
    <inkml:brush xml:id="br0">
      <inkml:brushProperty name="width" value="0.05292" units="cm"/>
      <inkml:brushProperty name="height" value="0.05292" units="cm"/>
      <inkml:brushProperty name="color" value="#FF0000"/>
    </inkml:brush>
  </inkml:definitions>
  <inkml:trace contextRef="#ctx0" brushRef="#br0">14351 7046 1243 0,'0'0'362'15,"0"0"-7"-15,0 0 14 0,0 0-30 16,0 0-125 0,106-102-57-16,-92 94 13 0,-5 4-34 0,-5 2-71 15,-2 2-44 1,0 0-12-1,-2 16-9-15,0 14 9 0,0 10 9 16,0 6-17 0,0 2 15-16,0-4-1 0,0-5-15 0,0-10 0 31,12-8 1-31,13-9 8 0,12-10 10 0,17-2 28 16,15-12-5-1,16-18-21-15,26-17 1 16,32-15-20-16,28-16 10 15,-10 6-11-15,-30 14-1 16,-42 22-6-16,-31 17 6 16,-3 1 0-16,-3 4-1 15,-5 3 1-15,-20 3 1 16,-14 4 0-16,-7 1-1 16,-6 3-5-16,0 0-6 0,0 0-4 15,0 0-22 1,0 3-94-16,0 11-99 0,-15 9-106 15,-3-1-332-15,-3-4-572 0</inkml:trace>
  <inkml:trace contextRef="#ctx0" brushRef="#br0" timeOffset="1603.01">15549 7840 874 0,'0'0'506'15,"0"0"-253"-15,0 0 66 16,0 0-34-16,0 0-60 15,0 0-60-15,-8-102 0 16,8 84-53-16,0 2-5 16,0 2-12-16,6 2-2 15,7 2-18-15,7 2-36 16,10 4-16-16,7 4-23 16,8 0 0-16,6 8 0 0,-2 14-1 15,-7 8-12 1,-8 6 6-16,-14 4-5 0,-14 6-3 15,-6 1-3-15,-8 0 7 16,-21 2 11-16,-9-5 10 16,-5-2-2-16,-1-4-8 15,-1-2 6-15,5 0-6 16,5 0-1-16,8 2-1 16,9 3 2-16,7-1-17 0,11 2 7 15,0-2-2 1,14-2 1-16,14-2 1 15,13-6 1-15,3-6 8 0,5-6-13 16,-5-8 14 0,-3-4 1-16,-12-6 5 0,-10 0-5 15,-7 0 8 1,-12 0 6-16,0 0 3 0,-9 0-18 16,-23 0-1-16,-12 20 0 15,-9 10 0-15,-8 11 1 0,3 5 0 16,10 6 0-1,7 0-1-15,12-2 1 0,14 2 0 16,11-4-1 0,4 0-5-16,0 2 5 0,15-1 0 15,9-1-7 1,5 0 8-16,3 0 0 16,-3-2 8-16,0 2-8 15,-7-4-1-15,-7-1 1 0,-6-3 1 16,-9-2 11-16,0-4-12 15,-9-2 2 1,-15-6-2-16,-14-4 0 0,-8-4 11 16,-8-8-5-16,-8-4 3 15,-3-6 22-15,1 0 17 0,6-2 4 16,6-12-10 0,14-4-24-16,14-2-18 0,24-16-22 15,26 4-263 1,16 2-807-16</inkml:trace>
  <inkml:trace contextRef="#ctx0" brushRef="#br0" timeOffset="1745.64">15815 9703 1835 0,'0'0'575'0,"0"0"-362"16,0 0-213-16,0 0-7 15,0 0-642-15</inkml:trace>
  <inkml:trace contextRef="#ctx0" brushRef="#br0" timeOffset="5405.03">9246 12005 643 0,'0'0'1292'16,"0"0"-765"-16,0 0-64 0,0 0-172 15,0 0-62 1,0 0-25-16,0 0-65 0,58-58-41 0,-56 56-40 31,-2 0-14-31,2 0-26 16,-2 0-11-16,2 2-5 0,-2 0 4 15,0 0-6-15,0 0 0 0,0 0 0 16,0 0-8 0,0 0 1-16,0 0-1 0,0 0 7 15,0 0-8-15,0 0 3 16,0 0-2-1,0 0-8-15,2 8 14 0,1 6 1 16,2 2 0 0,1 2-8-16,-1-3 8 0,-1-2 1 15,0-3-5 1,1-4 4-16,0-2 0 16,1-4 1-16,1 0-4 15,6 0 4-15,1 0 1 16,3 0 0-16,-1-8 2 15,-1-4-3-15,-3 2-63 16,-6-4-120-16,-3 4-410 16,1 2-1028-16</inkml:trace>
  <inkml:trace contextRef="#ctx0" brushRef="#br0" timeOffset="6389.26">10519 11618 962 0,'0'0'401'0,"0"0"-121"0,0 0-18 15,0 0-13-15,0 0-2 16,0 0-15-16,0 0-4 15,75 12-44-15,-13-2-43 16,36 3-32-16,39 1-43 16,34-5-42-16,14 0-5 15,-9-9-7-15,-20 0-6 16,-44 0 2-16,-29 0 13 0,-27 0 36 16,-13-3-20-16,-1-1-16 15,0-2-12-15,-6 2-8 16,-14 3-1-16,-10 1-31 15,-10 0-141-15,-7 0-157 16,-19 1-382-16,-7 7-178 0</inkml:trace>
  <inkml:trace contextRef="#ctx0" brushRef="#br0" timeOffset="6691.3">10648 11773 1247 0,'0'0'541'16,"0"0"-216"-16,0 0-45 15,0 0 51-15,113 2-123 16,-46-1-69-16,31 3-34 16,31 3-47-16,38-1-25 15,9-1-12-15,-11-2 3 16,-37-3 10-16,-47 0 38 15,-25 0 21-15,-18 0-4 16,-3 0-37-16,-3 0 1 0,-6-4-14 16,-14 1-15-1,-5 3-18-15,-7 0-6 0,0 0-1 16,0 0-104 0,2 0-186-16,4 0-441 0,8 0-368 0</inkml:trace>
  <inkml:trace contextRef="#ctx0" brushRef="#br0" timeOffset="6871.54">12624 11722 2049 0,'0'0'803'16,"0"0"-573"-1,0 0-26-15,0 0-163 16,0 0-41-16,0 0-324 15,0 0-780-15</inkml:trace>
  <inkml:trace contextRef="#ctx0" brushRef="#br0" timeOffset="7689.46">11793 12755 464 0,'0'0'834'0,"0"0"-482"16,0 0 21-16,0 0-43 15,0 0-19 1,0 0-47-16,0 0-61 0,-105-64 7 16,105 62-36-16,0 2-30 15,0-2-39-15,0 2-26 16,20 0-41-16,17 0-11 16,22 0-3-16,34 0-24 15,34 0 0-15,-1 0 0 16,-13-4-1-16,-20-4-8 0,-24 0-2 15,1 0 11 1,-6-2 2-16,-17 2-1 0,-14 2-1 16,-15 2 6-1,-9 2-6-15,-5 2 0 0,-4 0-66 16,0 0-102-16,-38 0-205 16,-4 10-350-16,-3-2-245 0</inkml:trace>
  <inkml:trace contextRef="#ctx0" brushRef="#br0" timeOffset="8013.9">11695 12821 1423 0,'0'0'659'0,"0"0"-310"16,0 0 120-1,0 0-206-15,0 0-25 16,0 0-34-16,178 0-58 15,-80 0-82-15,-2-6-31 0,6-2-16 0,0 0-10 32,-19 0 7-32,2 2 10 0,-14 0 10 0,-13 0-1 15,-13 2-7 1,-14 0-11-16,-11 2-8 0,-9 2-6 16,-4 0-1-1,-5 0 0-15,0 0-1 0,-2 0-18 0,2 0-17 16,1 0-17-1,-1 0-28 1,0 2-60-16,2 0-94 16,0-2-247-16,4 0-524 0</inkml:trace>
  <inkml:trace contextRef="#ctx0" brushRef="#br0" timeOffset="10073.73">8080 13884 1096 0,'0'0'598'16,"0"0"-459"-16,0 0 206 15,0 0-223-15,0 0-80 16,0 0 14-16,0 0 21 16,-15 0 42-16,15 0-13 0,0 0-20 15,0 0-5 1,0 0 6-16,11 0-3 0,14 0 7 0,17 0 5 31,20 0-5-31,37 0-10 16,36 0-29-16,-3 0-22 0,-12 0-19 15,-20 2 4 1,-32 0-8-16,-4-2-6 0,-6 2-1 16,-18-2-8-16,-17 0-19 15,-13 0-42-15,-5 4-54 0,-5 6-108 16,-9-6-448 0,-11 4-287-16</inkml:trace>
  <inkml:trace contextRef="#ctx0" brushRef="#br0" timeOffset="10406.66">8148 14079 1431 0,'0'0'389'0,"0"0"-4"16,0 0-128-16,0 0-123 15,0 0 6-15,165-17-23 16,-105 16-25-16,9-8-9 16,7 4-30-16,8 1-8 15,7-5-16-15,1 1-8 16,-8 3 7-16,-10-1 25 16,-16-1-11-16,-18 3-2 15,-16 2-4-15,-10 2-5 16,-10 0-13-16,-4 0-10 15,0 0-8-15,0 0-75 0,0 5-88 16,-4 4-298 0,-2 0-353-16</inkml:trace>
  <inkml:trace contextRef="#ctx0" brushRef="#br0" timeOffset="12776.9">10908 14953 320 0,'0'0'1304'0,"0"0"-742"16,0 0-269 0,0 0 23-16,0 0-125 0,0 0-65 15,0 0 21 1,35-30-22-16,-18 30-23 0,5 0-7 15,9-4-8 1,7 0-11-16,10 0-17 0,13-2-19 0,8-2-13 31,7 2-13-31,4-2-1 0,2 4-12 0,-1-2 8 16,-6 3-8 0,-7 2 7-16,-14-3-8 0,-8 4-1 15,-15 0-1 1,-11 0 2-16,-9 0-27 15,-9 0-57-15,-2 0-111 0,-22 4-126 16,-10 6-405 0,-3 2-249-16</inkml:trace>
  <inkml:trace contextRef="#ctx0" brushRef="#br0" timeOffset="13126.21">10804 15123 1595 0,'0'0'646'0,"0"0"-290"15,0 0 97-15,0 0-233 16,0 0-97-16,137-34 36 16,-79 22-39-16,9 0-45 15,9-2-17-15,4 2-16 16,5 0-22-16,2 6-7 15,-7-2 4-15,-4 4-5 16,-14 2 1-16,-10-2 7 16,-12 4-1-16,-14-6-1 15,-8 4-10-15,-9 2 2 0,-2 0-4 16,-5 0-4-16,-2-2-2 16,2 2 1-16,-2 0-1 15,0 0-40-15,0 0-74 16,4-4-189-16,1 0-435 15,4-6-666-15</inkml:trace>
  <inkml:trace contextRef="#ctx0" brushRef="#br0" timeOffset="13300.42">12098 14969 1945 0,'0'0'579'0,"0"0"-314"16,0 0-9 0,0 0-256-16,0 0-256 15,0 0-679-15</inkml:trace>
  <inkml:trace contextRef="#ctx0" brushRef="#br0" timeOffset="14471.27">7413 15529 719 0,'0'0'562'16,"0"0"-282"-16,0 0-6 16,0 0 20-16,0 0-76 15,0 0-40-15,0 0 0 16,-65-9-25-16,63 9-32 16,2 0-21-16,0 0-19 15,0 0-3-15,0 0 10 16,0 0-22-16,21 0-18 15,15 0 7-15,22 0 8 16,36 0-18-16,38 0-22 16,-3 0-7-16,-11 0-8 0,-18 2-2 15,-33 1-6 1,-5-2-7-16,-6 2-57 16,-21-3-40-16,-16 1-25 0,-15-1-74 15,-6 4-126-15,-21 0-359 16,-4-2-563-16</inkml:trace>
  <inkml:trace contextRef="#ctx0" brushRef="#br0" timeOffset="14869.94">7328 15771 1443 0,'0'0'522'0,"0"0"-208"16,0 0-53-1,0 0-98-15,0 0-63 0,0 0-17 16,0 0-12 0,118-22-23-16,-74 18-16 0,10 0-15 15,8 2-6 1,7 0-4-16,7 2-1 15,2 0 12-15,2 0 24 0,0 0 33 16,-4 0 18 0,-7 0 13-16,-9 0 10 0,-12 0-22 15,-13 0-32 1,-10 0-32-16,-10 0-20 0,-4 0-9 16,-2 0-1-16,0 6-29 15,-1 4-73-15,13-2-120 0,-3 2-308 16,4-10-606-16</inkml:trace>
  <inkml:trace contextRef="#ctx0" brushRef="#br0" timeOffset="15041.9">8967 15865 2417 0,'0'0'640'15,"0"0"-394"-15,0 0-54 16,0 0-192-16,0 0-63 16,0 0-497-16,0 0-1041 15</inkml:trace>
  <inkml:trace contextRef="#ctx0" brushRef="#br0" timeOffset="19686.58">17133 12781 1294 0,'0'0'488'0,"0"0"-140"0,0 0 0 15,0 0-65 1,0 0-96-16,0 0-45 0,0 0-7 15,0-16-35 1,0 14-18-16,0 2-14 0,0 0-17 16,2 0-9-1,6 0-3-15,5 0-12 0,5 0-8 16,6 0-11-16,2 0-8 16,1 0 0-16,0 0 0 0,-6 6 0 15,-6 6-6 1,-1 6 0-16,-10 6 5 0,-4 7-9 15,0 5 9 1,-7 6 0-16,-15 2 1 16,-9 4-1-16,-3 0 0 15,1-2 1-15,0-2 1 16,4-3-1-16,8-5 0 0,8-4 7 16,6-6-7-1,7-7 1-15,0-1-1 0,18-3 1 0,11-5-1 31,7-4 7-31,6-6 3 0,-2 0-9 0,0 0 4 32,-9-10-4-32,-8 0-1 15,-12 2 9-15,-7 2 0 16,-4 2 3-16,0 2-12 16,-2 2 9-16,-19 0-1 15,-4 0-8-15,-7 4 0 0,6 12 1 16,1 2-1-16,7 4 0 15,9 0 0-15,7 2 0 16,2 2-2-16,0 0 1 16,8 0 1-16,15-2 0 15,2-2 1-15,2-2 5 16,-1 2-5-16,-2-4 0 16,-3 0-1-16,-9-4 1 15,-2-3-1-15,-10-1 0 16,0-5 0-16,0 2 0 15,-25-1 7-15,-12-1 1 0,-11 2 1 16,-7-3 24-16,-2-4 6 16,-2 2-11-16,6-2-5 15,11 1-13-15,7 2-10 16,16-2-1-16,19 4-100 16,0-1-281-16,22-2-674 0</inkml:trace>
  <inkml:trace contextRef="#ctx0" brushRef="#br0" timeOffset="19839.87">17766 13704 2097 0,'0'0'783'16,"0"0"-540"-16,0 0-87 15,0 0-156-15,0 0-187 16,0 0-528-16</inkml:trace>
  <inkml:trace contextRef="#ctx0" brushRef="#br0" timeOffset="20561.05">15955 13806 1154 0,'0'0'496'0,"0"0"-224"0,0 0 56 16,0 0-152-1,0 0 3-15,0 0 10 0,0 0-35 0,-123-48-17 31,101 40-27-31,0 0-2 16,-1 2-22-16,3 0-14 16,5 2-7-16,3 0-11 15,10 0 7-15,2 4-1 0,18 0 11 16,28 0-26-16,42 0-14 16,34 0-4-16,-1 9-13 15,-8-2-5-15,-19-1 1 16,-29-4-2-16,-1 0-2 15,-6 0 0-15,-20-2-5 16,-16 0 1-16,-13 0-1 16,-7 0-1-16,-2 2-21 15,0 2-64-15,-17 0-128 16,-37 8-129-16,3-4-274 0,0 0-194 16</inkml:trace>
  <inkml:trace contextRef="#ctx0" brushRef="#br0" timeOffset="20894.53">15843 13900 1482 0,'0'0'651'16,"0"0"-317"-16,0 0 43 16,0 0-156-16,0 0-51 0,0 0 47 15,0 0-76-15,49-4-54 16,-18 0-32-1,7 2-22-15,7-2-10 0,8 2-13 16,3-4 4 0,4 2-13-16,2-2 10 0,3 2-10 15,-3-2 1 1,-4 2 4-16,-6 0 0 0,-12 2 3 16,-11 0-8-16,-9 0 5 15,-9 2-5-15,-5 0 0 0,-6 0-1 16,0 0-33-1,0 0-86-15,0 0-185 0,3 0-520 16,4 0-911-16</inkml:trace>
  <inkml:trace contextRef="#ctx0" brushRef="#br0" timeOffset="21026.84">16886 13802 1753 0,'0'0'828'0,"0"0"-510"16,0 0-35-16,0 0-192 0,0 0-91 16,0 0-64-1,0 0-663-15</inkml:trace>
  <inkml:trace contextRef="#ctx0" brushRef="#br0" timeOffset="33984.58">1132 13830 780 0,'0'0'279'16,"0"0"-35"-16,0 0-36 15,0 0-86 1,0 0-17-16,44-74 18 0,-36 62 9 16,0 0 33-16,-6 2-3 15,0 0-25-15,-2 2 3 0,0 0-10 16,0 2-39-1,-4 2-21-15,-14 2-25 0,-9 2-24 16,-9 0-21 0,-6 7 0-16,-3 14 1 0,1 9 7 15,4 4-7 1,6 4 8-16,10 2-8 0,8 0 5 16,7-2-5-16,7-4 0 15,2-2 0 1,0-1 5-16,0-5-6 0,5-2 0 15,8-2 1-15,5-4 0 16,2-2 0-16,2-2 5 16,2 0 2-16,-3 0-7 15,-2 0-1-15,-5 0 0 0,-7 0 0 16,-7 6 0 0,0 0 7-16,-9 4 12 0,-14 2 5 15,-3 2-9 1,-8 0-2-16,-3-3-7 0,-1-1 0 15,1-8 2 1,9-6 5-16,10-2 10 0,10-6 11 0,5-2 2 31,3 0-19-31,0 0 8 16,0 0 14-16,0 0-4 0,0 0-13 16,5-5-13-1,8-3-3-15,5 7-6 0,7-3-8 16,-2 4-5-16,6 0-3 15,-2 16 2-15,-2 12-8 16,-2 0-31-16,-8 10 5 16,-9 2 23-16,-6 6 14 0,0 0 10 15,-13 6 1 1,-12-2 1-16,-4 3 0 0,3-5 1 16,2 2-1-1,8-8 0-15,5-4 1 16,9-2-1-16,2-12 0 15,0-4 8-15,2-6 6 0,13-10-9 0,5 0 3 32,7-4 8-32,9 0-2 0,1-2-15 0,3-10 1 15,-6 0-1 1,-8 0-8-16,-5 6 7 16,-10-4 0-16,-6 8 1 15,-3 0 2-15,-2 2-2 16,0-2-38-16,0-4-164 15,0-2-314-15,0-2-573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5:55:10.451"/>
    </inkml:context>
    <inkml:brush xml:id="br0">
      <inkml:brushProperty name="width" value="0.05292" units="cm"/>
      <inkml:brushProperty name="height" value="0.05292" units="cm"/>
      <inkml:brushProperty name="color" value="#FF0000"/>
    </inkml:brush>
  </inkml:definitions>
  <inkml:trace contextRef="#ctx0" brushRef="#br0">13459 7409 1597 0,'0'0'745'15,"0"0"-408"-15,0 0-17 16,0 0-129 0,0 0-71-16,0 0 9 0,11-6-30 15,-11 6-29 1,0 0-22-16,0 0-21 0,0 0-26 16,0 0 10-16,0 0-11 15,0 0 0-15,5-2-1 0,6-2 0 16,4-2 0-1,10-4 0-15,2 0 1 16,-3 0 1-16,-1 2-1 16,-4 6 0-16,2 2 0 0,1 0-6 15,12 6 6 1,12 12 10-16,14 4 4 0,17-2-1 16,9-2 16-1,12-10 14-15,2-8-8 16,0 0 2-16,-2-16-16 0,-4-10-9 15,-9-6-4 1,-9 2-7-16,-11 2 1 0,-17 8 4 16,-15 8-5-16,-12 8-1 15,-8 4-2-15,-4 2-5 0,2 18 6 16,5 6 1 0,4 2 0-16,6 0 1 0,8-4-1 15,11-6 1 1,8-6 0-16,11-6 0 0,6-6 5 0,1 0-5 31,2 0 0-31,-3-8 0 16,-8-2-1-16,-13-2 1 0,-11 2 1 15,-16 2 5-15,-12 4-5 16,-8 4 3 0,-2 0-5-16,0 0-33 15,-21 0-192-15,1 6-512 16,5-2-1983-16</inkml:trace>
  <inkml:trace contextRef="#ctx0" brushRef="#br0" timeOffset="1240.83">22207 7140 1538 0,'0'0'540'16,"0"0"-229"-16,0 0 1 15,0 0-164-15,0 0-29 0,0 0 14 16,0 0 20-1,6 19 19-15,35-18-23 0,19 3-44 16,20 0-41-16,15-1-35 16,9-2-23-16,-9-1-6 15,-13 0-68-15,-20 0-83 16,-25 0-68-16,-37 0-61 16,-25 0-264-16,-18 0-338 0</inkml:trace>
  <inkml:trace contextRef="#ctx0" brushRef="#br0" timeOffset="1396.17">21822 7231 1923 0,'0'0'710'16,"0"0"-182"-16,0 0-185 16,187 6-165-16,-81 4-59 15,-4-2-55-15,-12 0-37 16,-32-2-27-16,0 0-12 15,-7 2-99-15,-29 6-210 16,-15-2-406-16,-7 0-404 0</inkml:trace>
  <inkml:trace contextRef="#ctx0" brushRef="#br0" timeOffset="2430.42">6835 8111 1202 0,'0'0'522'0,"0"0"-125"0,0 0 86 0,0 0-214 31,0 0-21-31,0 0-6 16,0 0-44-16,-64-14-22 0,64 12-52 15,0 2-49 1,19 0-42-16,22 0-19 0,39 0-4 16,58 10 1-16,64 4-5 15,35-2-6-15,4-2 0 16,-25-6-24-16,-60-2-5 16,-45-2 10-16,-42 0-1 0,-29 0-4 15,-9 0 12 1,-10-2 12-16,-15-4-1 0,-6 2-2 15,-25 2-155 1,-25 2-140-16,-60 6-229 0,12 10-179 16,-2 2-180-16</inkml:trace>
  <inkml:trace contextRef="#ctx0" brushRef="#br0" timeOffset="2668.8">6929 8285 1280 0,'0'0'586'16,"0"0"-187"-16,-125 3 121 15,98-3-270-15,19 0-26 0,8 0-14 16,8 0-30 0,34 1-84-16,47 6 19 0,63-2-28 15,68 4-27 1,37 1-21-16,-3-2-25 0,-31-3 1 16,-70-2-8-1,-41-3-6-15,-43 0 0 16,-24 0 0-16,-9 0 7 15,-5-8-8-15,-10 0-10 16,-11-2-14-16,-8 1-63 16,-2-7-149-16,0 2-379 0,0 3-663 0</inkml:trace>
  <inkml:trace contextRef="#ctx0" brushRef="#br0" timeOffset="2813.14">9110 8307 831 0,'0'0'1970'15,"0"0"-1486"-15,0 0-414 0,0 0-70 16,0 0-735-16</inkml:trace>
  <inkml:trace contextRef="#ctx0" brushRef="#br0" timeOffset="6283.39">550 13240 1881 0,'0'0'650'0,"0"0"-271"0,0 0-26 16,0 0-160-1,0 0-89-15,0 0-20 16,0 0-27-16,0-10-35 15,0 23-8-15,0 6 5 0,0 8 1 16,0-1-10-16,0-7-9 16,0-2 1-16,13-11 4 15,14-6 21-15,18 0 64 16,34-30-4-16,42-26-30 0,-3-3-18 0,-4 1-39 31,-16 6 0-31,-31 14 0 16,-1 2 0-16,-6 2 0 0,-24 14 0 15,-18 10 0 1,-18 10-48-16,-14 16-203 0,-17 14-614 16,-4 4-677-16</inkml:trace>
  <inkml:trace contextRef="#ctx0" brushRef="#br0" timeOffset="7068.37">1317 14448 1139 0,'0'0'644'0,"0"0"-333"15,0 0 27-15,0 0-4 0,0 0-151 16,0 0-80 0,0 0-47-16,6 0-35 0,32 0-21 15,-3-4-226 1,4-10-964-16</inkml:trace>
  <inkml:trace contextRef="#ctx0" brushRef="#br0" timeOffset="9450.69">15264 14905 834 0,'0'0'503'0,"0"0"-246"0,0 0 40 16,0 0-15-16,0 0-42 15,0 0 14-15,0 0-6 0,-2-6-61 16,2 6-16-1,0-2-37-15,0 2-45 16,0-2-32-16,0 2-14 0,0-2 2 16,15-2-10-1,21-2-10-15,20-4 7 0,39-6-11 16,46-7-11 0,28 1-2-16,-9 4-8 0,-32 4 1 15,-44 9 9 1,-28 0 22-16,-2-3-8 0,-6 4-17 0,-7-2 2 15,-16 6-8 1,-17-4 5-16,-3 4-6 0,-5 0-35 16,10-9-186-1,2 0-596-15,5-1-1311 0</inkml:trace>
  <inkml:trace contextRef="#ctx0" brushRef="#br0" timeOffset="10204.17">21816 14594 656 0,'0'0'312'15,"0"0"-17"-15,0 0 36 16,0 0-7-16,0 0-23 16,-115-50-55-16,108 44-35 0,5 2-35 15,2 0-16 1,0 2-25-16,11-2-39 0,21 2-42 16,18-2-11-1,35 2-9-15,40 2-13 16,37 0-7-16,12 8-7 15,-31 4-7-15,-43-2-5 16,-44-4 5-16,-22-6-6 16,-5 4 5-16,-12-2-29 15,-8 0-10-15,-9 2-57 0,-20 2-119 16,-38 8-254-16,4 0-117 16,4-2-548-16</inkml:trace>
  <inkml:trace contextRef="#ctx0" brushRef="#br0" timeOffset="10473.5">21509 14722 1691 0,'0'0'591'16,"0"0"-91"-16,0 0-183 0,0 0-150 15,149-6 5 1,-43 6-57-16,-2 0-64 0,6 0-33 15,-6 0-10-15,-26 0-8 16,0 0-12-16,-22 0-35 16,-19 2-8-16,-16 2-1 15,-17 0 5-15,-4 0-32 16,0 2-7-16,-9 6-48 16,-7 6-125-16,8-4-244 0,1 0-221 15</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5:56:57.767"/>
    </inkml:context>
    <inkml:brush xml:id="br0">
      <inkml:brushProperty name="width" value="0.05292" units="cm"/>
      <inkml:brushProperty name="height" value="0.05292" units="cm"/>
      <inkml:brushProperty name="color" value="#FF0000"/>
    </inkml:brush>
  </inkml:definitions>
  <inkml:trace contextRef="#ctx0" brushRef="#br0">21108 7488 1257 0,'0'0'300'16,"0"0"-34"-16,0 0 44 16,0 0-126-16,0 0-61 15,0 0 24-15,2-53-4 16,5 47-13-16,2 2-3 0,9-2-3 16,10 0-40-16,17 2 12 15,22 0 10-15,37 0-10 16,42 2-24-16,30 2-26 15,-12-2-14-15,-35 0-22 16,-44 0-5-16,-35 0-5 16,-8-2-60-16,-9 0-55 15,-15-2-59-15,-42 4-84 16,-26 0-307-16,-14 2-251 0</inkml:trace>
  <inkml:trace contextRef="#ctx0" brushRef="#br0" timeOffset="187.1">21110 7511 1704 0,'0'0'736'0,"0"0"-255"15,0 0-159-15,0 0-135 16,154-14-26-16,-61 6-56 16,26-2-62-16,-10 5-26 15,2-2-17-15,-4 5-119 16,-11 2-215-16,-15 0-338 15,-29 0-316-15</inkml:trace>
  <inkml:trace contextRef="#ctx0" brushRef="#br0" timeOffset="2275.04">7089 8296 1234 0,'0'0'405'0,"0"0"-82"16,0 0 12-16,0 0-108 15,0 0-108-15,0 0-17 0,0 0-17 16,56-33-20 0,-43 35 4-16,3 15 5 0,4 7-30 15,4 6-21 1,5 4-13-16,7 0-5 0,9-4-4 16,6-4-1-1,12-12 15-15,8-12-5 0,9-2-1 16,12-20-1-16,3-18-7 15,5-6 5-15,-2-5-5 0,-4 6 11 16,-9 4-6 0,-14 13-5-16,-13 14 1 15,-11 12-1-15,-7 8-1 0,-3 26 39 16,-1 15-13 0,1 6-8-16,6 6-11 0,4-1-6 15,4-8 0 1,7-8 0-16,9-16 10 0,6-14-2 15,10-14-9 1,8 0 15-16,3-18-14 0,2-12 8 16,-1-2-8-1,-1-4 1-15,-9 4-1 0,-9 4-1 16,-7 8 2 0,-9 7-2-16,-6 12 0 0,-1 1 0 0,0 4 24 15,3 16 39 1,4 6-11-1,5-2 1-15,2-2-19 0,-3-6-8 16,1-8 5-16,-1-8 16 16,-2 0-16-16,6-10-13 0,3-16-18 15,33-22-169 1,-17 4-424-16,-4 3-1287 0</inkml:trace>
  <inkml:trace contextRef="#ctx0" brushRef="#br0" timeOffset="3011.23">13675 8213 1167 0,'0'0'524'16,"0"0"-128"0,0 0-35-16,0 0-13 0,0 0-94 15,0 0-24 1,0 0-19-16,67-6-49 0,-13 0-47 0,31-2-29 16,35-4-34-1,29-2-13 1,-7 0-13-16,-25 2-11 0,-38 4-5 15,-25 2 2-15,-5 0-12 0,-7 0 1 16,-6 2 5 0,-22 2-6-16,-14 2-21 15,0 0-77-15,-31 0-115 0,-50 20-262 16,6 0-173 0,-6 0-374-16</inkml:trace>
  <inkml:trace contextRef="#ctx0" brushRef="#br0" timeOffset="3327.79">13609 8354 1452 0,'0'0'647'0,"0"0"-351"16,0 0 80-16,0 0-101 15,0 0-50-15,0 0 8 16,0 0-59-16,4 0-72 0,5 0-40 15,7 0-22-15,13 0-11 16,17 0-13-16,39 0 7 16,54 0-11-16,45 0-11 15,14-3-1-15,-31-1 0 16,-53-1 0-16,-60 3 1 16,-25 0-1-16,-12 0 0 15,-5 2 0-15,-8 0 9 0,-4 0-9 16,0 0-30-1,0 0-87-15,0 14-199 0,0 0-285 16,0-4-422-16</inkml:trace>
  <inkml:trace contextRef="#ctx0" brushRef="#br0" timeOffset="4979">16351 8977 1136 0,'0'0'301'16,"0"0"-74"-16,0 0-31 15,0 0-107-15,0 0-89 16,0 0-41-16,81-116-172 0,-48 90-459 0</inkml:trace>
  <inkml:trace contextRef="#ctx0" brushRef="#br0" timeOffset="5312.15">17258 8324 1446 0,'0'0'626'0,"0"0"-158"15,0 0-99-15,0 0-60 16,0 0-133-16,201-46-90 15,-27 53-29-15,35 18-38 16,9 7 1-16,-15-4-20 16,-43-6 1-16,-37-6-1 0,-40-6-1 15,-35-4-13-15,-19-6 13 16,-6 0 1-16,-7 0 1 16,-6 0 11-16,-10 0-12 15,0-2-77-15,-47 0-150 16,1 0-324-16,-8 2-261 0</inkml:trace>
  <inkml:trace contextRef="#ctx0" brushRef="#br0" timeOffset="5613.75">17153 8378 1458 0,'0'0'678'15,"0"0"-212"-15,0 0-90 16,0 0-114-16,0 0-79 15,158-10-3-15,23 10-69 16,35 2-63-16,13 10-21 16,-10 0-27-16,-37-2 8 15,-39-2-8-15,-41-2 2 16,-39-4-1-16,-25-2-1 16,-6 0 0-16,-13 0 0 0,-3 0 1 15,-12 0 8 1,-4 0 12-16,0 0-19 0,0 0-2 15,0 4-57 1,-10 6-110-16,-19 2-65 0,2 0-376 16,4-6-721-16</inkml:trace>
  <inkml:trace contextRef="#ctx0" brushRef="#br0" timeOffset="5763.09">19009 8650 2257 0,'0'0'549'0,"0"0"-425"16,0 0-82-16,0 0-42 0,0 0-783 0</inkml:trace>
  <inkml:trace contextRef="#ctx0" brushRef="#br0" timeOffset="-127777.37">19715 13575 1243 0,'0'0'513'0,"0"0"-137"16,0 0 149-16,0 0-234 0,0 0 3 15,0 0-53-15,46 36-45 16,-46-33-62-16,2-3-55 15,-2 1-29-15,0-1-28 16,0 0-14-16,0 0-8 16,0 0-51-16,0 0-39 15,-8 3-8-15,-5-3 20 16,-7 1 33-16,1-1 33 16,-4 3 11-16,8-2 1 0,1 2 0 15,10-3 33-15,4 1 30 16,8-1 33-16,35 0-29 15,45 0-8 1,66 0-29-16,68 0-18 0,21 0-11 16,-19 0 13-16,-59 0-14 15,-76 2-2-15,-39-2 1 16,-27 0 0-16,-7 0 1 16,-9 0 6-16,-5 0 50 15,-2-3 10-15,0-1-66 16,0 1 0-16,-2 3 0 15,2 0-77-15,0 0-395 16,0 0-979-16</inkml:trace>
  <inkml:trace contextRef="#ctx0" brushRef="#br0" timeOffset="-126701.12">17004 16637 955 0,'0'0'521'15,"0"0"-257"1,0 0 68-16,-120 0-7 0,95 4-54 0,5 0-58 31,7 2-8-31,4-2 15 0,9 4-37 0,0 6-27 32,35 0 6-32,52 8-14 0,67 1-7 0,91-10-141 15,54-8 0 1,30-5 0-1,8-10 0-15,-28-11 0 16,-12 2 0-16,-31-2 0 0,-52 1 0 16,-66 2 0-1,-59 6 0-15,-46 2-23 0,-36 6-28 16,-7 4-43-16,-21 0-89 16,-68 0-198-16,3 18-461 15,-3 0-227-15</inkml:trace>
  <inkml:trace contextRef="#ctx0" brushRef="#br0" timeOffset="-126470.77">18016 16910 1847 0,'0'0'660'0,"0"0"-281"16,0 0 121-1,-114 0-275-15,114 0-83 16,31 0-44-16,45 4 1 15,53 2-32-15,65 2-31 0,36-8-27 16,15 0-1-16,-10 0-8 16,-25 0-6-1,-11-4-66-15,-16-6-146 0,-54 2-148 16,-34-2-754-16</inkml:trace>
  <inkml:trace contextRef="#ctx0" brushRef="#br0" timeOffset="-125962.28">22984 16866 1190 0,'0'0'356'15,"0"0"-56"-15,0 0 270 16,0 0-238-16,0 0-94 16,0 0-59-16,0 0-1 15,228-24-86-15,-6 26-44 0,50 16-14 16,20 2-7-1,0 4-4-15,-29-10-3 16,-16-2-20-16,-25-4-1 0,-36-8-1 16,-54 0 1-1,-51 0-65-15,-36 0-38 0,-27 0-44 16,-13-4-12-16,-19 0-112 16,-19 0-284-16,-14 4-268 0</inkml:trace>
  <inkml:trace contextRef="#ctx0" brushRef="#br0" timeOffset="-125648.8">23094 16968 1540 0,'0'0'695'16,"0"0"-412"-1,0 0 239-15,0 0-239 0,0 0-108 16,0 0 14-16,205-10-26 16,8 20-61-16,48 2-18 0,26-2-24 15,10-2-60 1,-27-6 0-16,-8 6 0 0,-21-8 0 16,-34 4 0-1,-46-4 0-15,-53 0 0 0,-42 0 0 16,-26 0-8-1,-9-4-16-15,-9-4-7 0,-7 2-59 16,-12-6-192 0,-3 6-382-16,2-2-507 0</inkml:trace>
  <inkml:trace contextRef="#ctx0" brushRef="#br0" timeOffset="-125473.36">26358 17093 2336 0,'0'0'1222'0,"0"0"-1042"0,0 0-90 16,0 0-90 0,0 0-689-16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6:02:58.394"/>
    </inkml:context>
    <inkml:brush xml:id="br0">
      <inkml:brushProperty name="width" value="0.05292" units="cm"/>
      <inkml:brushProperty name="height" value="0.05292" units="cm"/>
      <inkml:brushProperty name="color" value="#FF0000"/>
    </inkml:brush>
  </inkml:definitions>
  <inkml:trace contextRef="#ctx0" brushRef="#br0">14974 6545 776 0,'0'0'311'0,"0"0"-56"0,0 0 6 16,0 0-23-16,0 0-21 16,0 0-30-16,-98-32-26 15,87 32-39-15,0-2-22 16,2 2-20-16,5 0 7 15,2 0-24-15,2 0-28 16,0 0-6-16,2 0-19 16,29 0 4-16,23 0 19 15,41 0 1-15,57-10-8 16,60-4-3-16,35-5 16 16,2 5 8-16,-15 5 14 0,-45 3 11 15,-42 2-9 1,-41 1-23-16,-37 2-28 0,-23 1-6 15,-5-2-6 1,-10 2-33-16,-4 0-42 0,-19 0-19 16,-8 0-50-16,-14 7-144 15,-12 10-235-15,-8-5-19 0</inkml:trace>
  <inkml:trace contextRef="#ctx0" brushRef="#br0" timeOffset="325.19">15136 6589 430 0,'0'0'1197'0,"0"0"-830"0,0 0 120 16,0 0-207-16,0 0-140 15,0 0-86-15,0 0 9 16,10 0 13-16,39 0-1 15,42-4-9-15,63-6-18 16,71-6-24-16,40-4-13 16,16 0-1-16,-14 2-9 15,-46 8 8-15,-49 2-3 16,-56 2-5-16,-52 1 32 16,-33 1-18-16,-11 3-4 15,-4-1 25-15,-5 2 46 0,-9 0-38 16,0 0-44-1,10 0-107-15,25 2-225 16,1 2-321-16,12-4-841 0</inkml:trace>
  <inkml:trace contextRef="#ctx0" brushRef="#br0" timeOffset="450.43">18386 6549 644 0,'0'0'0'0</inkml:trace>
  <inkml:trace contextRef="#ctx0" brushRef="#br0" timeOffset="1499.72">4908 7520 1147 0,'0'0'351'0,"0"0"-64"15,0 0 7 1,0 0-46-16,0 0-87 0,0 0-29 15,0 0 20-15,-26 0-1 16,23 0-14-16,3 0 3 16,0 0-47-16,0 0-31 15,0 0-29-15,11 0-22 16,29 0-11-16,47 0 11 16,60-10 1-16,67-3-11 15,18 1 0-15,-12 2 5 16,-57 5-6-16,-69 2-8 15,-36 3-77-15,-27 0-60 16,-11 0-57-16,-12 0-67 0,-19 8-6 16,-26 9-239-1,-13 1-158-15</inkml:trace>
  <inkml:trace contextRef="#ctx0" brushRef="#br0" timeOffset="1753.82">4917 7688 1639 0,'0'0'537'0,"0"0"-183"0,0 0 123 15,0 0-234 1,0 0-116-16,0 0-54 0,0 0-13 16,-33-4-25-1,86 4-20-15,42 0-6 0,61 0-8 16,54 0 6-1,16 0-7-15,-20 0-1 0,-54 0-11 0,-63 0-56 32,-33 0-47-32,-21 0-6 0,-4 0-40 0,7 0-130 15,-7 0-253 1,-2 2-196-16</inkml:trace>
  <inkml:trace contextRef="#ctx0" brushRef="#br0" timeOffset="2420.87">9339 7836 897 0,'0'0'660'0,"0"0"-371"15,-169-34 101 1,107 18-52-16,15 2-80 16,16 4-41-16,11 2-46 15,11 2-41-15,6 4-42 16,3 0-40-16,0 0-25 16,32 0-17-16,19-2 18 0,43 0-6 15,57-4-6 1,72 0-11-16,31 0 13 0,9-2-4 15,-16 4-2-15,-41 0 2 16,-44 0-10-16,-42 0-1 16,-46 2 0-16,-32 0 1 15,-8 0 0-15,-8 0 1 16,-8 2-1-16,-14 2-13 16,-4 0-110-16,-17 10-331 15,-14 8-275-15,-6-2-366 0</inkml:trace>
  <inkml:trace contextRef="#ctx0" brushRef="#br0" timeOffset="2625.99">9404 7950 2020 0,'0'0'604'15,"0"0"-268"-15,0 0-54 0,0 0-145 16,170-14-30-1,-19 5-37-15,22 0-23 16,6 1-4-16,-19 5-14 16,-42-1-28-16,-26-3 1 0,-23 6-2 15,18-6-146 1,-11 1-224-16,-7-2-513 0</inkml:trace>
  <inkml:trace contextRef="#ctx0" brushRef="#br0" timeOffset="3342.23">18067 7802 834 0,'0'0'389'0,"0"0"-61"16,-167-10-13-16,85 8-7 0,-5 2-105 16,2 0-21-1,4 0 5-15,12 0 10 0,16 0-31 16,13 2 2-1,17-2-19-15,13 0-38 0,10 0-27 0,12 0-15 32,63 0-12-32,67-10 17 0,88-12-13 0,48-4-31 31,23 0-13-31,-14 2-7 0,-44 6-4 16,-38 2 0-16,-58 4-6 15,-58 6-1-15,-44 2-6 16,-28 0-22-16,-12 2-5 0,-5 2-8 15,-9 0-57 1,-35 0-180-16,-57 16-196 0,10 6-223 16,-5 0-270-16</inkml:trace>
  <inkml:trace contextRef="#ctx0" brushRef="#br0" timeOffset="3622.15">17080 7995 1508 0,'0'0'539'0,"0"0"-238"0,0 0 155 16,0 0-275-16,0 0-56 15,202 10 69-15,39-12-49 16,49-16-69-16,17-6-25 16,-8-5-21-16,-38 4-16 15,-21-1-8-15,-30 3-5 16,-55 7-1-16,-49 2-1 15,-42 4-8-15,-26 4 7 16,-9 0 2-16,-9 2 0 16,-2 2-20-16,-14 2-85 0,2 0-142 15,0 8-470 1,0 2-269-16</inkml:trace>
  <inkml:trace contextRef="#ctx0" brushRef="#br0" timeOffset="3800.06">20594 7983 1980 0,'0'0'800'0,"0"0"-643"0,0 0-157 16,0 0-227-16,0 0-1678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6:04:43.752"/>
    </inkml:context>
    <inkml:brush xml:id="br0">
      <inkml:brushProperty name="width" value="0.05292" units="cm"/>
      <inkml:brushProperty name="height" value="0.05292" units="cm"/>
      <inkml:brushProperty name="color" value="#FF0000"/>
    </inkml:brush>
  </inkml:definitions>
  <inkml:trace contextRef="#ctx0" brushRef="#br0">3899 7251 535 0,'0'0'299'0,"0"0"16"16,0 0-2 0,0 0-7-16,0 0 41 15,0 0-9-15,4-22-41 16,-4 22-21-16,-4 0-27 16,2-2-43-16,2 0-36 15,-3 2-41-15,3 0-38 16,0 0-38-16,0 0-23 15,0 0-18-15,0-3-11 16,14 2 0-16,19-3 0 0,19 0 0 16,34 0-1-16,42-5 1 15,47 2-1-15,19 0 0 16,-7 3 0-16,-40 4 1 16,-51 0-1-16,-31 0-13 15,-21 0-46-15,-8 0-28 16,-5 0-9-16,-11 0-3 15,-13 0-19-15,-7 0-50 16,-11 7-178-16,-14-3-384 0,-8 0-236 16</inkml:trace>
  <inkml:trace contextRef="#ctx0" brushRef="#br0" timeOffset="293.41">3885 7379 176 0,'0'0'1290'16,"0"0"-924"-16,0 0 164 0,0 0-141 16,0 0-85-1,-114-14-107-15,114 12-30 0,0 0-36 16,0 2-52 0,14-2-44-16,17 2-7 0,19-2-8 15,38-2-14-15,46-6-6 16,55-8 1-1,28-4 0-15,1-2-1 0,-27 0-1 16,-56 8 1 0,-44 4 1-16,-38 3-1 0,-24 6-9 0,-7-1 2 15,-7 4-1 1,1 0-7-16,-7 0-66 0,7 0-141 16,35 11-97-1,-2 2-429-15,11-8-568 0</inkml:trace>
  <inkml:trace contextRef="#ctx0" brushRef="#br0" timeOffset="1012.04">8917 7510 1088 0,'0'0'344'15,"0"0"9"-15,0 0 35 16,0 0-56-16,0 0-48 16,0 0-47-16,0 0-56 15,-52-43-73-15,52 43-23 16,0-2-13-16,27 0-36 16,33-2-11-16,63-3-4 0,77-4-12 15,47 1-8-15,25 0-1 16,-18 0-5-16,-47 2-10 15,-51-2 14 1,-56 4-20-16,-42 0-93 0,-31 4 2 16,-16-2 16-16,-11 4 31 15,-36 0-119-15,-22 0-459 16,-6 6-273-16</inkml:trace>
  <inkml:trace contextRef="#ctx0" brushRef="#br0" timeOffset="1215.17">9073 7593 687 0,'0'0'1223'0,"0"0"-835"0,0 0-5 16,0 0-87 0,150-15-159-16,33-3-24 15,47 0-34-15,22 4-30 0,-1 6-22 16,-19 3-27-1,-11 3-27-15,-21-4-226 0,-55 1-585 0,-38-2-808 0</inkml:trace>
  <inkml:trace contextRef="#ctx0" brushRef="#br0" timeOffset="1701.3">14020 7538 1292 0,'0'0'398'0,"0"0"-117"0,-122-18 22 16,86 13-123 0,14 3-89-1,9 0-43-15,11 2 37 0,2 0 61 16,0 0 9 0,0-1-41-16,24-2 27 15,16-1-23-15,43-4-21 16,46-2-35-16,38 0-32 15,13 2-17-15,-26 4-11 0,-44 2 5 16,-44 2-7-16,-10 0 1 16,-1 0-1-16,-1 0 0 15,-5 0-10-15,-17 0-64 16,-13 0-38-16,-7 4-77 16,-12 1-108-16,-12 2-188 15,-19 1-50-15,-5 0-396 0</inkml:trace>
  <inkml:trace contextRef="#ctx0" brushRef="#br0" timeOffset="2001.38">13453 7502 1420 0,'0'0'520'0,"0"0"-186"15,0 0 135-15,0 0-224 16,0 0-136-16,0 0 8 15,0 0-9-15,79-23-32 16,49 21-17-16,64 2-23 16,35 0-17-16,0 0-7 0,-24 0-6 15,-60-3-5 1,-41-4 0-16,-38 3 7 0,-21-2-7 16,-9 2 11-16,-9-2 39 15,-4 2 35 1,-15 2-8-16,-6 2-45 0,0 0-33 15,0 0-44-15,0 0-136 16,-6 0-118-16,-7 0-411 16,-3 4-266-16</inkml:trace>
  <inkml:trace contextRef="#ctx0" brushRef="#br0" timeOffset="2145.73">15055 7441 1855 0,'0'0'939'16,"0"0"-608"-1,0 0-271-15,0 0-60 0,0 0-768 0</inkml:trace>
  <inkml:trace contextRef="#ctx0" brushRef="#br0" timeOffset="5886.8">9297 8338 1149 0,'0'0'921'16,"0"0"-633"-1,0 0-180-15,0 0-7 0,0 0-29 16,114-20-36-1,-54 12-20-15,3-2-7 16,4 2-3-16,-1-2-6 16,-6 2 0-16,-11 1-58 15,-15 3-150-15,-34 4-285 16,-7 0-3-16,-27 4-571 0</inkml:trace>
  <inkml:trace contextRef="#ctx0" brushRef="#br0" timeOffset="6029.69">9264 8456 1075 0,'0'0'349'0,"0"0"-82"16,0 0-2-16,0 0-102 16,0 0-87-16,252 0-6 15,-99-20-70-15,8-8-540 0</inkml:trace>
  <inkml:trace contextRef="#ctx0" brushRef="#br0" timeOffset="6921.91">15850 8318 230 0,'0'0'150'0,"0"0"18"0,-136 0 26 16,71 0 50-16,-4 0 19 15,-2 0-41 1,-3 0-7-16,6 0 8 0,1 0-11 16,9 0 5-1,8-4-24-15,17 0-5 0,10 1-61 0,13 2-32 16,8-2 10 0,2 1 9-16,0-2-17 0,10-1-49 15,25-2-12 1,17-3-27-16,40 0-8 0,39 2-1 15,35 2-2 1,-11 2-8-16,-36 4-14 0,-48 0-123 16,-38 0-64-1,-13 0-37-15,-20 0 73 0,0 0 31 16,-47 4-75-16,-24 5-31 16,-12 1 32-16,-6 3-3 0,0 0-4 15,7-2 131 1,8 2 94-16,12-5 42 15,15 0 123-15,12-4-9 0,14-1 40 16,9-3 53 0,9 0 11-16,3 0-33 0,3 0-98 15,26 0-29 1,15-3 1-16,18-5-32 0,29-2-24 16,5 2-14-1,4 0 2-15,3-1-6 16,-23 5-6-16,1 0-6 15,-21 0-7-15,-20 2-8 0,-14 2 2 16,-15-1-1 0,-3 1 9-16,-6 0-5 0,0 0-5 15,0 0-33-15,0 0-88 16,5 7-60-16,7 1-104 16,-1 1-321-16,3-8-1107 0</inkml:trace>
  <inkml:trace contextRef="#ctx0" brushRef="#br0" timeOffset="7065.54">16607 8336 1877 0,'0'0'393'15,"0"0"-368"-15,0 0-25 16,0 0-698-16</inkml:trace>
  <inkml:trace contextRef="#ctx0" brushRef="#br0" timeOffset="43009.15">11414 9934 1380 0,'0'0'373'16,"0"0"-160"0,0 0 59-16,0 0-100 0,0 0 5 15,0 0 8 1,55 16-24-16,-20-14-10 0,2-2-7 16,9 0 1-1,12 0-37-15,11 0-39 16,12-10-32-16,8-2-20 0,5-2-11 15,1-1-6-15,-8 4-27 16,-11 1-108-16,-23 2-166 0,-21 1-337 16,-26 3-145-16</inkml:trace>
  <inkml:trace contextRef="#ctx0" brushRef="#br0" timeOffset="43151.47">11691 10020 1570 0,'0'0'539'0,"0"0"-252"0,0 0 7 16,0 0-87-1,0 0-67-15,187-14-67 0,-98 4-54 0,33-4-19 32,-22 4-296-32,-22 0-630 0</inkml:trace>
  <inkml:trace contextRef="#ctx0" brushRef="#br0" timeOffset="44434.03">6721 10852 1588 0,'0'0'373'15,"0"0"-197"1,0 0-5-16,0 0-51 0,0 0 14 16,0 0-13-1,0 0 23-15,94 18-11 16,-61-16-13-16,14-2-24 15,31 0-8-15,50-8-3 0,51-14-44 16,35 0-20 0,5 0-14-16,-21 8-5 0,-55 6 4 15,-40 4-6-15,-39 2-100 16,-26 0-62-16,-11 2-79 16,-17 0-36-16,-14 0-38 15,-29 10-27-15,-11 2-460 0</inkml:trace>
  <inkml:trace contextRef="#ctx0" brushRef="#br0" timeOffset="44607.51">7138 10968 1132 0,'0'0'1114'0,"0"0"-832"15,0 0-11-15,0 0-27 16,181-32-123-16,-6 14-57 15,22 4-34-15,-3 6-15 16,-30 2-15-16,-56 6-145 0,-33-4-660 16</inkml:trace>
  <inkml:trace contextRef="#ctx0" brushRef="#br0" timeOffset="45634.36">16235 10972 1227 0,'0'0'345'0,"0"0"-47"16,0 0 63-16,0 0-67 15,0 0-44 1,0 0-24-16,0 0-27 0,-95 7-27 16,95-7-19-16,0 0-21 15,0 0-29-15,22-4-31 16,24-7-34-16,46-3-19 16,64-4-11-16,67 3-7 15,27 2 5-15,-13 8-5 16,-40 0 2-16,-68 5-3 0,-44 0-44 0,-39-2-73 31,-25 2-87-31,-17 0-28 0,-27 0-64 16,-21 0-241-1,-16 0-298-15</inkml:trace>
  <inkml:trace contextRef="#ctx0" brushRef="#br0" timeOffset="45874.71">16347 11033 803 0,'0'0'1043'0,"0"0"-566"16,-136 0 3-16,116 0-119 16,20 0-75-16,63 0-181 15,74-4 7-15,79-4-19 16,43-5-45-16,12 2-7 16,-18-1-14-16,-49-2-17 15,-48 1-8-15,-48 4 4 16,-48-1-6-16,-29 3 1 15,-6 1 0-15,-8 1 1 16,-5-2 11-16,-12 5-13 0,0 0-55 16,0 2-142-16,0 2-313 15,-6 7-492-15</inkml:trace>
  <inkml:trace contextRef="#ctx0" brushRef="#br0" timeOffset="47374.3">5655 11925 1330 0,'0'0'520'15,"0"0"-167"-15,0 0 216 16,0 0-233-16,0 0-69 16,0 0-84-16,0 0-60 15,-43-44-36-15,43 44-33 16,0 0-27-16,0-2-14 16,0 2-5-16,18-2-8 15,26-2 0-15,45-6 0 16,65-10 0-16,74-11 1 15,32-2-1-15,4-2 0 0,-31 8-50 16,-59 6-163 0,-47 7-104-16,-54 8-259 0,-37 4-58 15,-36 2-130-15</inkml:trace>
  <inkml:trace contextRef="#ctx0" brushRef="#br0" timeOffset="47671.72">5688 12071 1362 0,'0'0'512'0,"0"0"-196"15,0 0 208-15,0 0-203 0,0 0-86 16,0 0-54 0,0 0-1-16,-83 7-79 0,125-10-50 15,45-15-5 1,74-11-16-16,91-14-16 0,58-7-13 15,28 2 13 1,-6 6-14-16,-46 9-9 0,-39 8-59 16,-64 7-62-16,-68 6-103 15,-53 6 19-15,-33 2 42 0,-17 4 69 16,-12 0 30 0,-2 0-35-16,-50 0-144 0,5 6-292 15,9-1-233-15</inkml:trace>
  <inkml:trace contextRef="#ctx0" brushRef="#br0" timeOffset="47838.94">9382 11674 2132 0,'0'0'0'0,"0"0"-1166"0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6:06:17.436"/>
    </inkml:context>
    <inkml:brush xml:id="br0">
      <inkml:brushProperty name="width" value="0.05292" units="cm"/>
      <inkml:brushProperty name="height" value="0.05292" units="cm"/>
      <inkml:brushProperty name="color" value="#FF0000"/>
    </inkml:brush>
  </inkml:definitions>
  <inkml:trace contextRef="#ctx0" brushRef="#br0">13085 6216 1506 0,'0'0'359'0,"0"0"-191"15,0 0 8-15,0 0 61 16,198 6-125-16,-59-6-25 15,43 0 20-15,18-16-22 16,-10 0-16-16,-41 0-12 16,-51 4 3-16,-30 2-25 15,-18 2-17-15,-3 0-9 0,-7 0-3 16,-6 2-5 0,-18 2-1-16,-16 4-71 0,0 0-175 15,-58 0-75-15,2 10-262 16,-5 0-229-16</inkml:trace>
  <inkml:trace contextRef="#ctx0" brushRef="#br0" timeOffset="257.42">13444 6228 1220 0,'0'0'364'0,"0"0"-1"16,0 0 15-16,0 0-91 15,0 0-32-15,0 0-69 16,0 0-16-16,165 2-40 15,-34-2-48-15,29 0-29 0,-13-2-31 16,-33 2-14 0,-43 0-7-16,-33 0 1 0,-5 0-2 15,-10 0-21 1,-7 0 2-16,-16-2-1 0,0-2-16 16,-4 2-131-16,-4-2-68 15,4 0-262-15,4 0-548 0</inkml:trace>
  <inkml:trace contextRef="#ctx0" brushRef="#br0" timeOffset="401.59">15211 6328 1262 0,'0'0'936'16,"0"0"-790"-16,0 0-146 0,0 0-267 0</inkml:trace>
  <inkml:trace contextRef="#ctx0" brushRef="#br0" timeOffset="3222.55">5144 7281 1046 0,'0'0'374'0,"0"0"-37"16,0 0 184-16,0 0-257 0,0 0 4 0,0 0-69 31,0 0-73-31,-52-42-11 0,52 42-9 16,0 0-37-16,14-2-22 15,42 2-29-15,62-4-8 16,64-2-10-16,32 0 0 16,2 0-105-16,-29 0-101 15,-62-3-279-15,-44 2-154 16,-44 0-249-16</inkml:trace>
  <inkml:trace contextRef="#ctx0" brushRef="#br0" timeOffset="3394.38">5135 7457 1094 0,'0'0'409'0,"0"0"-14"15,0 0 156-15,0 0-267 16,0 0-69-16,0 0-95 16,145-14 25-16,22-10-44 0,22-2-55 15,3 2-31 1,-16 8-15-16,-26 2-164 0,-36 4-307 15,-28 0-297-15</inkml:trace>
  <inkml:trace contextRef="#ctx0" brushRef="#br0" timeOffset="4156.75">10984 7100 1101 0,'0'0'335'15,"0"0"-92"-15,0 0 92 0,0 0-88 16,0 0-109 0,169-1-52-16,-36-8-25 0,55 3-15 0,15 0-22 15,-12 5-11 1,-48-2-13-16,-60 3-13 16,-39 0-76-16,-26 0-88 15,-18 0-118-15,-45 0 4 16,-20 0-57-16,-14 0-226 0</inkml:trace>
  <inkml:trace contextRef="#ctx0" brushRef="#br0" timeOffset="4378.1">10935 7218 814 0,'0'0'337'0,"0"0"-3"16,0 0-42-16,0 0-28 15,0 0-15-15,0 0-70 0,0 0-51 16,135 15 11-16,58-17-57 15,31 2-46-15,3 0-15 16,-30 0-12-16,-70 6-2 16,-48-3-7-16,-36-3 0 15,-30 0 0-15,-5 0 9 16,-8 0 54-16,0 0-1 16,0-5-62-16,0 3-11 15,19 2-219-15,17 0-399 16,13 0-127-16</inkml:trace>
  <inkml:trace contextRef="#ctx0" brushRef="#br0" timeOffset="5349.27">14166 7261 1413 0,'0'0'405'0,"0"0"-120"16,0 0 17-1,0 0-36-15,0 0-115 0,0 0-90 16,0 0-18-16,-38-44-11 15,38 44-20 1,0 0 0-16,-2 0-11 0,0 0 8 16,-1 0 8-1,0 0-7-15,-3 0-1 0,-5 0-7 16,-7 0-1-16,-9 0 0 16,-6 0 1-16,-5 0-1 0,2 1-1 15,1 2 1 1,6-3 1-16,2 0-1 0,7 0 0 15,7 0 0 1,-1 0 8-16,3 0 7 0,2-8 43 16,1-1 14-1,-4 2 2-15,1-4 0 16,-1 2-17-16,2-1-16 16,-1 0-6-16,-1 2-1 0,4-1-11 0,-1 4-11 15,2-2-4 1,0 3-1-16,-2 0-8 15,-1 2 1-15,-4-2-1 16,-4 0 1-16,-2 3-1 16,-5-4 0-16,4 3 0 0,0 2 1 15,5-2 0 1,8 1 0-16,3 1 5 0,5 0 1 16,0-3 1-1,0 3-7-15,9 0 10 16,18 0 7-16,35 0-3 15,52 0-8-15,59 0 2 16,41 8-7-16,16 6-2 16,-9-1 0-16,-28-4 0 15,-14 0 1-15,-26-5-1 16,-39-4 0-16,-36 0 2 0,-31 0 5 16,-18 0-7-16,-7 0 1 15,-2 0 7-15,-6 0 7 16,-8 0 12-16,-3 0-14 15,-3 0-13-15,0 0-10 16,0 0-8-16,0 0-52 0,-14 1-52 16,-15 13-35-1,-63 7-98-15,6-6-418 0,-10-1-378 0</inkml:trace>
  <inkml:trace contextRef="#ctx0" brushRef="#br0" timeOffset="5681.87">13461 7395 1197 0,'0'0'783'15,"0"0"-305"-15,0 0 4 16,0 0-121-16,0 0-156 16,0 0-115-16,125-34-4 0,-58 22-23 15,26 4-35 1,34 4-13-16,37 4-9 0,4 0-6 15,-25 0 0-15,-40 6 0 16,-45-4-6-16,-21 2-3 16,-3-2 0-16,-12 0 8 15,-4-2 0-15,-11 2 1 16,-7-2 12-16,0 0 0 0,0 0-8 16,0 0-4-1,0 0-10-15,0 2-10 0,0 0-41 16,0 0-17-1,0 2-65-15,0-2-96 0,6-2-381 16,8 0-346-16</inkml:trace>
  <inkml:trace contextRef="#ctx0" brushRef="#br0" timeOffset="5857.47">14662 7470 1920 0,'0'0'732'16,"0"0"-451"-16,0 0-90 15,0 0-191 1,0 0-10-16,0 0-489 0,0 0-467 0</inkml:trace>
  <inkml:trace contextRef="#ctx0" brushRef="#br0" timeOffset="8813.85">10521 8675 791 0,'0'0'324'0,"0"0"-81"15,0 0-12-15,0 0-21 16,0 0 1-16,0 0 14 16,-14 1 24-16,32-1-12 0,11-5-18 15,15-3-39 1,19-1-74-16,15 0-49 0,11 0-31 15,7 1-26 1,0 2 0-16,-7 2-153 0,-5 3-196 16,-24 1-372-16,-21-3-123 0</inkml:trace>
  <inkml:trace contextRef="#ctx0" brushRef="#br0" timeOffset="8972.64">10538 8801 1315 0,'0'0'379'0,"0"0"-15"0,0 0-2 16,0 0-137-1,172-12-139-15,-81-1-53 16,51-14-33-16,-19 3-249 0,-11-2-1184 0</inkml:trace>
  <inkml:trace contextRef="#ctx0" brushRef="#br0" timeOffset="10364.85">4478 9499 1283 0,'0'0'758'16,"0"0"-390"-16,0 0 162 0,0 0-217 15,0 0-132-15,0 0-89 16,0 0-41 0,-9-9-15-16,23 8-18 0,3-3-12 15,6 0-5 1,3-1-1-16,1 1 0 0,-5 3 0 0,-4-2-9 16,-9 2-35-1,-7 1-31 1,-2 0-30-16,-4 0-41 0,-23 0-73 15,-15 0 19 1,-10 8 56-16,-8 3 49 0,-5 2 53 16,5-4 29-16,2 2 13 15,10-4 1-15,7-2 37 16,15-1 53-16,10-4 36 16,10 2 36-16,3-2 1 15,3 0-24-15,0 0-48 16,25 0-29-16,21 0-10 15,41 0 4-15,47 0-27 16,51 0-20-16,20 0 2 16,-5-2-10-16,-21-7-2 15,-55 4-11-15,-32-1-49 0,-34 2-62 16,-23-2-62-16,-8 2-10 16,-9 0-26-16,-18 0 17 15,-22 1-147-15,-14 2-343 0</inkml:trace>
  <inkml:trace contextRef="#ctx0" brushRef="#br0" timeOffset="10613.85">4516 9605 1385 0,'0'0'508'15,"0"0"-237"-15,0 0 55 16,0 0-101-16,117 0-33 15,11 0-42-15,43 0-42 16,16 0-21-16,-29 0-32 16,-41-8-27-16,-47 2-16 15,-20 2-10-15,-3 0-2 16,-5 0-27-16,-9-2-90 0,-10 2-129 16,-14 2-309-1,-5-2-219-15</inkml:trace>
  <inkml:trace contextRef="#ctx0" brushRef="#br0" timeOffset="10835.33">6249 9747 2297 0,'0'0'661'16,"0"0"-501"-16,0 0-6 16,0 0-154-1,0 0-37-15,0 0-472 0,0 0-433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4:22:46.760"/>
    </inkml:context>
    <inkml:brush xml:id="br0">
      <inkml:brushProperty name="width" value="0.05292" units="cm"/>
      <inkml:brushProperty name="height" value="0.05292" units="cm"/>
      <inkml:brushProperty name="color" value="#FF0000"/>
    </inkml:brush>
  </inkml:definitions>
  <inkml:trace contextRef="#ctx0" brushRef="#br0">1657 3691 924 0,'0'0'356'0,"0"0"-84"15,0 0 36-15,0 0 14 16,0 0-80-16,40-104-62 16,-26 90 0-16,-3 4-54 15,0 4-57-15,0 6-32 0,2 0-10 16,3 2-6 0,4 18-14-16,5 6-1 0,1 6 6 15,1 0 3 1,0-2-13-16,-1-5 4 0,-3-7-5 15,1-8 0-15,5-9 7 16,5-1-7-16,10-5 16 16,7-19-8-16,10-9-2 15,3-3-6-15,1 0 0 16,-5 6 0-16,-4 6 0 16,-11 10-1-16,-8 6-1 15,-5 8-5-15,-5 0 0 0,2 8-1 16,0 10 5-1,2 2 2-15,4 0 0 0,1-6 1 16,1-2 5 0,3-10-5-16,3-2 7 0,3 0 2 15,6-14-1 1,6-8 2-16,7-6 2 0,1-2 10 0,-1-2-8 16,-3 0 3-1,-8 6-5-15,-12 4-11 16,-11 5-1-16,-11 10 5 15,-9 5-6-15,1 2-5 0,-1 0-13 16,7 16-7 0,24 18-164-16,-2-4-459 15,7-8-567-15</inkml:trace>
  <inkml:trace contextRef="#ctx0" brushRef="#br0" timeOffset="2959.76">6632 5336 436 0,'0'0'205'15,"0"0"-35"-15,0 0-31 0,0 0-44 16,0 0-20 0,0 0 34-16,0 0 13 0,0-14-24 15,0 12-6-15,0 2-15 16,0-2-20-16,0 2-6 16,0 0 3-16,0 0-7 15,0 0-1-15,0 0 20 16,-2 0 5-16,2 0-4 15,0 0 2-15,0 0 9 16,-2 0-14-16,2 0-20 0,0 0-4 16,0 0-13-1,0 0-11-15,0 0-4 0,0 0-6 16,0 0 0 0,0 0-5-16,0 2 0 0,0 7 8 15,4 6 1 1,10 1 5-16,-1 0-3 0,-1-2 6 15,1 0-2-15,0-2 10 16,1-4 6-16,-2-2 22 0,9-4 3 16,1-2 5-1,5 0-13-15,1 0-5 16,1-8-23-16,-2 0-9 16,-4-2-11-16,-5 4 7 15,-3 2-7-15,-4 2 1 0,1 2-2 16,-2 0 0-1,2 0-2-15,3 0 2 0,4 0 0 16,0 2 0 0,1 4 0-16,3-2 0 0,1 0 0 15,0-2 9-15,5-2-8 16,5 0 7-16,-1 0-8 0,4 0 1 16,0 0-1-1,-3 0 1-15,-1-2-1 0,-6 0 1 16,-5 2 0-1,-4 0-1-15,0 0 1 0,-1 0-1 16,1 2 0 0,3 6 1-16,5 2 6 15,0 0-6-15,8 0 10 0,1-2-2 16,4-4 6 0,3-2 7-16,3-2 20 0,-3 0-11 15,2 0-10-15,-3 0-4 16,-1-10-1-16,-3-2-10 15,-1 0 0-15,-5 0 2 16,0 2-7-16,-4 4 0 0,2 4-1 16,0 2-1-1,0 0 1-15,4 6-1 0,5 10 1 16,3 4 1 0,1 0 0-16,3-2 0 0,-1-6 8 0,5-4 3 31,-2-8 20-31,2 0 11 0,2-2-1 0,0-14-7 31,3-4-10-31,-3-2-12 0,2 0-11 0,-3 2-1 31,-8 4 0-31,-5 2-1 16,-5 6 0-16,-6 8-9 16,-3 0 2-16,4 0 6 15,2 16 1-15,4 6 2 16,5 0 5-16,2 0-7 0,7-4 8 15,5-6-1-15,5-6 10 16,5-6 32-16,10 0 13 16,5-8-23-16,4-10-14 15,-1-2-14-15,-2-2-1 16,-7 0-8-16,-6 2 7 16,-10 4-3-16,-7 6-5 15,-8 4 5-15,-9 6-6 16,-2 0 0-16,-5 6-12 15,-4 18-138-15,-6-2-351 0,-8-8-745 16</inkml:trace>
  <inkml:trace contextRef="#ctx0" brushRef="#br0" timeOffset="103315.71">12165 5568 798 0,'0'0'215'0,"0"0"23"15,0 0 4-15,0 0-72 0,0 0 32 16,0 0 16 0,0-88-28-16,0 78-22 0,0 4-8 15,0 0-18 1,0 4-45-16,0 2-33 16,0 0-34-16,0 0-20 15,0 4-8-15,0 8 7 0,8 2-8 16,4-2 0-1,5-2 5-15,8-8 3 0,11-2 11 0,11-8 4 16,11-22-6 0,9-10-8-16,4-8-9 0,-3-4 0 15,-5 4 2 1,-12 3-2-16,-11 13 0 16,-9 10 0-16,-10 12 0 15,-3 10-1-15,-1 0 0 16,4 23 7-16,0 8 2 0,8 4-3 15,2-1-5 1,6-7-1-16,-2-6 2 16,5-9 5-16,0-10 10 0,3-2 11 15,1-4 2-15,3-14-12 0,0-6-9 32,2-2-3-32,-1-1 0 0,0 4-5 0,-2-2-1 15,-1 7 1 1,-5 7 4-16,-5 2-5 0,-6 9 0 15,0 0 13 1,-2 0 11-16,0 0-1 16,2 9 7-16,2-4-3 15,3 1-2-15,6-3-4 16,2-3 1-16,5 0-11 16,4 0-11-16,34 0-17 15,-12 0-167-15,-4 0-539 0</inkml:trace>
  <inkml:trace contextRef="#ctx0" brushRef="#br0" timeOffset="104022.18">18444 5225 352 0,'0'0'177'0,"-123"6"-20"16,50-3-1-16,-6-2-37 16,11-1 62-16,7 0 42 0,12 0 2 15,11 0-15-15,9 0 53 16,9 0 21-16,5 0-60 15,6 0-33-15,4 0-32 16,5 0-32-16,0 0-26 16,5 3-22-16,33 2 8 15,44 1 4-15,63 1-38 16,69-3-31-16,29-4-13 16,0 0-3-16,-27-3-3 15,-52-9-3-15,-37 2 0 0,-40 2 0 16,-35 2 0-16,-23 1 0 15,-7 0 2-15,-7 1 7 16,-6 3 7-16,-9 1-16 16,0 0-6-16,-11 0-175 15,-55 5-162-15,3 11-251 16,-11-1-101-16</inkml:trace>
  <inkml:trace contextRef="#ctx0" brushRef="#br0" timeOffset="104325.09">17579 5560 1275 0,'0'0'515'0,"0"0"-319"0,0 0 113 16,0 0 21-16,245 10-94 16,-49-10-90-16,29-16-16 15,9-6-25-15,-9 2-52 16,-31 2-16-16,-14 0-1 15,-41 2-23-15,-35 2 1 16,-36 2 4-16,-20 0 15 0,-3-2 19 16,-7 2 11-1,-5 0 12-15,-16 4-9 16,-7 4-24-16,-8 2-24 0,2 2-18 16,-1 0-10-1,3 2-38-15,4 12-138 0,9 4-123 16,-1-4-393-1,2-8-813-15</inkml:trace>
  <inkml:trace contextRef="#ctx0" brushRef="#br0" timeOffset="104460.62">20170 5618 2006 0,'0'0'563'15,"0"0"-372"-15,0 0-191 0,0 0-155 16,0 0-703-16</inkml:trace>
  <inkml:trace contextRef="#ctx0" brushRef="#br0" timeOffset="106728.73">8589 6649 1264 0,'0'0'345'0,"0"0"-44"15,0 0 21 1,0 0-58-16,0 0 23 0,0 0-96 15,-52-4-88 1,83 4-11-16,15 0-22 0,12 0-25 16,30 8-4-16,50 0 0 15,56-4-2-15,32-4-21 0,14 0-7 32,-19-18-10-32,-59 4 5 0,-43 2-4 0,-51 4-2 15,-32 0-25 1,-11 2-28-16,-17 2-3 0,-8 2 0 15,-33 2-153 1,-34 0-37-16,-64 16-124 0,13 8-231 16,2-2-392-16</inkml:trace>
  <inkml:trace contextRef="#ctx0" brushRef="#br0" timeOffset="106986.98">8489 6952 1318 0,'0'0'340'0,"0"0"-40"0,0 0 40 0,0 0-115 16,225-6 12 0,-3-14-65-16,50-6-41 0,20 0-15 15,-13 2-31 1,-44 6-29-16,-34 4-19 0,-56 6-6 16,-52 1-29-1,-43 6-1-15,-28-1 0 16,-9 2-1-16,-4 0-18 15,-2 0-39-15,-5 0-76 0,23 11-214 0,-1 6-170 32,7-5-226-32</inkml:trace>
  <inkml:trace contextRef="#ctx0" brushRef="#br0" timeOffset="107887.52">13328 7010 23 0,'0'0'243'16,"0"0"8"-1,0 0-44-15,0 0 79 16,0 0 2-16,0 0-44 0,0 0-25 16,0-6 37-1,0 4 27-15,0 0-52 0,0 0 8 16,2 0-29-16,5 0-47 15,9 0-16-15,13 0-17 0,21 0-26 16,42-4-34 0,59-8-31-16,63-6-21 0,21-4-18 15,-15 0-18 1,-68 4-274-16,-75 2-591 0</inkml:trace>
  <inkml:trace contextRef="#ctx0" brushRef="#br0" timeOffset="109371.37">3486 8127 1487 0,'0'0'365'0,"0"0"-23"0,0 0-45 15,0 0-6-15,0 0-107 16,0 0-134-16,0 0-49 16,36-10 44-1,5 58-11-15,5 10-19 0,1 1-7 16,4-3-7-1,5-8 0-15,2-14 7 0,6-12-7 0,5-20 14 16,12-2 2 0,21-36-4-16,30-25 2 0,26-19-6 15,4-8 12 1,-28 16 8-16,-36 18 4 16,-37 24-11-16,-11 10-9 0,6 7-13 15,7 12 0 1,3 1-6-16,-1 22 5 0,-3 18 0 15,0 8 1 1,3 0 0-16,3-4 0 0,-4-10 1 16,3-12 0-16,2-12 9 15,2-10 8-15,5-10 28 0,4-22 7 32,7-8-2-32,2-8-17 0,2-2-10 0,1-4-7 15,-5-1-11 1,-7 9-5-16,-9 9-1 0,-8 12 0 15,-7 15-1 1,-8 10-8-16,4 0 9 0,1 8 1 16,5 11 0-1,11-1 1-15,4-5 5 16,12-4 2-16,4-8 0 0,5-1 0 16,4-10 3-1,0-13 8-15,-5-8-1 0,-4-3 4 16,-8 0-7-1,-12 0-5-15,-11 4-10 0,-14 8 1 0,-13 6-2 16,-10 6-9 0,-5 10-112-16,-12 4-112 0,-2 14-340 15,-2 0-419-15</inkml:trace>
  <inkml:trace contextRef="#ctx0" brushRef="#br0" timeOffset="113020.16">1109 7481 1431 0,'0'0'290'0,"0"0"-40"0,0 0 9 15,0 0-166 1,0 0-86-16,0 0 4 0,94 48 12 0,-61-16-6 31,-2 4 11-31,-2 3 3 16,-4-3 2-16,-5-6 5 0,-7-8 0 16,-2-8-13-1,-4-6-3-15,0-8 12 0,4 0 36 0,13-22 62 16,16-22-22-1,23-18-54-15,32-31-25 0,32-31-9 16,-9 8-4 0,-14 13 5-16,-31 20 1 0,-34 28-3 15,-5 5-5 1,-7 4 11-16,-13 18 33 0,-10 10-4 16,-4 10-6-1,0 6-24-15,0 2-26 0,0 0-5 0,0 0-10 31,0 0 3-31,0 0-11 16,0 10-7-16,0 4-27 16,4 2-50-16,5 4-102 15,7 8-51-15,-1-4-245 16,-1-6-220-16</inkml:trace>
  <inkml:trace contextRef="#ctx0" brushRef="#br0" timeOffset="121696.64">3776 12841 854 0,'0'0'191'0,"0"0"-12"0,0 0 34 0,0 0-76 0,0 0-43 31,0 0 28-31,-62-94-41 0,57 82-23 0,3 2-9 31,-1 0 1-31,1 0-9 16,0-2-17-16,2 0 7 15,0 2-14-15,0 0-9 16,0 4-7-16,0 0-1 16,0 2 0-16,0 0-61 15,0 0 8-15,0 2 29 16,2-2 23-16,0 0 1 0,3 2 6 15,-2-2 43-15,-1 2 71 16,0 0 38-16,-2 2-43 16,0 0-28-16,0 0-7 15,0-2-7-15,0 2-25 16,0 0-17-16,5 0-12 16,1 0-5-16,7 0 11 15,7 10 65-15,9 6-9 16,9 2-16-16,9 2-26 15,11 0-15-15,11-4-4 0,29-6-7 16,31-10-4-16,27-18-1 16,7-26-2-1,-27-8 1-15,-38 3-6 0,-38 12 9 16,-11 2-9-16,0-2 1 16,-2-4 5-16,-1-1 23 15,-11 10-1-15,-12 10-11 16,-7 8-2-16,-5 8-4 15,-2 4-5-15,3 2-7 16,5 0 0-16,10 0 1 16,6 8 0-16,8-2 0 15,5-4 5-15,6-2-5 0,1 0 0 16,0 0 1 0,1 0-2-16,2-6-11 0,40 0-93 15,-12 0-215 1,-2-2-429-16</inkml:trace>
  <inkml:trace contextRef="#ctx0" brushRef="#br0" timeOffset="122600.49">10235 12458 1279 0,'0'0'347'16,"0"0"-48"-16,0 0 84 15,0 0-92-15,0 0-44 0,0 0-132 16,0 0-38 0,91 0 29-16,-12 0-24 0,29-1 11 15,33-8 4-15,31-7-31 16,3 0-22-16,-25 0-20 16,-43 2-11-16,-42 6-7 15,-17 4-6-15,-5-2 0 16,-9 2-101-16,-13 0-51 15,-21 4-48-15,-46 0-167 16,-16 8-349-16,-13 2-128 0</inkml:trace>
  <inkml:trace contextRef="#ctx0" brushRef="#br0" timeOffset="122822.01">10376 12551 1260 0,'0'0'481'16,"0"0"-168"-16,0 0 45 0,0 0-73 15,0 0-141-15,0 0-13 16,178 2-32-16,-47-14-39 16,-2-4-23-16,-13 3-11 15,-18 2-11-15,-29 3-5 16,1 0-9-16,-5 3 0 0,-19 1-1 16,-17 4-39-1,-9 0-116-15,-9 0-98 0,1 4-95 16,-4 9-137-16,-1-5-173 0</inkml:trace>
  <inkml:trace contextRef="#ctx0" brushRef="#br0" timeOffset="123729.74">17815 12340 920 0,'0'0'523'0,"0"0"-229"16,0 0 11-16,0 0-9 15,0 0-28-15,0 0-66 0,0 0-48 16,0-14-19-16,27 14-44 16,18-2-34-16,34-2 21 15,44 0-26-15,40-4-23 16,10 2-22-16,-28-2-2 16,-42 4-5-16,-54 2-71 15,-22 0-48-15,-12 2-85 16,-15 0-75-16,-15 0-6 15,-85 10-105-15,3 4-200 16,-1 2-363-16</inkml:trace>
  <inkml:trace contextRef="#ctx0" brushRef="#br0" timeOffset="123839.1">17891 12439 1007 0,'0'0'334'0,"0"0"-55"0,0 0 79 16,-129 29-55-1,129-25-92-15,25-4 28 0,48 0-54 16,41 0-63-16,37-8-81 15,-4-3-41-15,-9-3-30 16,-46 3-328-16,-44 4-542 0</inkml:trace>
  <inkml:trace contextRef="#ctx0" brushRef="#br0" timeOffset="124534.27">8192 14037 836 0,'0'0'322'15,"0"0"-20"-15,0 0-11 0,0 0 12 16,0 0 8-16,0 0-36 16,0 0-5-16,7-22-50 15,15 18-61-15,24-5-32 16,53 0-25-16,86-2-12 15,111-3-34-15,76 3-34 16,41-2-13-16,-10 8-7 16,-56 0 5-16,-52 1-7 15,-83 2-43-15,-81 0-130 0,-67 0-71 16,-55 2-125 0,-76 0-8-16,-22 0-142 0,-25 10-63 0</inkml:trace>
  <inkml:trace contextRef="#ctx0" brushRef="#br0" timeOffset="124857.67">8573 14323 1521 0,'0'0'352'0,"-142"0"-47"0,77 0 86 15,16 0-67 1,34 0-49-16,21-8-88 0,74-10-89 15,76-4-8 1,76-8 4-16,42-2-35 0,17 4-17 16,-7 6-11-16,-32 4-10 15,-17 4-4 1,-29 2-7-16,-55 2-8 0,-49 2-1 16,-41 4 0-16,-30 0 0 15,-6 2 0-15,-7 0 0 0,-7 2 0 16,-9 0 10-1,-2 0-5-15,2 0-6 0,4 0-42 16,15 0-168 0,1 0-253-16,0-6-582 0</inkml:trace>
  <inkml:trace contextRef="#ctx0" brushRef="#br0" timeOffset="125031.75">11639 14095 2338 0,'0'0'716'0,"0"0"-562"16,0 0-154-16,0 0-345 16,0 0-1639-16</inkml:trace>
  <inkml:trace contextRef="#ctx0" brushRef="#br0" timeOffset="129788.22">12437 12525 1060 0,'0'0'344'0,"0"0"-214"0,0 0 36 15,0 0-38 1,0 0-33-16,0 0-10 0,-121-39 33 16,92 32-9-1,-6-1-10-15,-8-1-6 0,-3 1 17 16,-8 0-15-1,-6 2-22-15,-3 1-22 0,-3 0-12 16,-3 1-5 0,0 0-17-16,1 3-5 0,2-2-5 15,-1 1 2-15,0 2-9 16,1 0 1 0,-6 0 6-16,-6 0-5 0,-2 0 6 15,-4 0 0-15,-3 0 4 16,2 0 13-16,0 2-5 0,7-2-7 15,4 0-2 1,12 0-5-16,11 0-5 0,8 0 5 16,10 0-6-16,2 0 0 15,2 0-9-15,-2 0-38 16,-3 0 23 0,-6 0 18-16,-5 0 5 0,-3 0 0 0,-6 0 0 31,3-2 0-31,0 0 1 0,-1 0 0 0,3-2 0 31,3 2-1-31,1 0 1 16,-2 2-1-16,0 0-1 0,1 0 2 15,-4 0-1 1,0 0 0-16,-4 6 0 0,-2 5 0 16,-2-4 1-16,0 4 0 15,-2-4 1-15,0 4-1 0,3-2 0 16,1 1 0-1,0-1 2-15,4 0-1 0,2 1 0 16,2 1 6-16,4-4-1 16,-1 4 0-16,5-3 2 0,1-1-1 31,-2 4 8-31,1-4-6 16,2 4-8-16,1-3 11 0,-2 2-5 15,3 0 1 1,1-2 4-16,-1 2-2 0,3-2-4 15,2 2-5-15,0 0 1 16,0 0-1-16,2 4 0 16,2 0 5-16,2 0-5 15,5 2-1-15,5 2 1 16,6 0-1-16,7 0 0 16,2 2-5-16,0 5 4 15,0-4-10-15,0 4 10 16,0 1 1-16,0 0-1 0,4-1 1 15,0 4-1 1,3-1 1-16,1 2 0 0,4 2 0 16,1 2-1-16,5 2-5 15,2-2 6-15,0 2 0 16,3 0 0-16,1-1 0 16,2-1 2-16,1 0 7 15,2-2 4-15,2 2 1 16,1-4-4-16,-1 2 0 0,2-4-1 15,0-2-3 1,2-1 2-16,0-2-8 16,1-5 8-16,-1 2-1 15,5-4 4-15,5 1-5 16,1-2 1-16,4-1 1 0,4-1 1 16,-2-4-8-16,6 2 11 15,0-5-6-15,3-2-5 16,1 2 1-16,5-2 7 15,-1 0-9-15,4 2 7 0,1-2-1 16,0 0 8 0,1 0 11-16,1 0-2 0,-2-2-7 15,1 2-2-15,1 0-4 16,-2-2 1-16,6 0 1 16,-2-2 3-1,3 0 7-15,2 0 2 0,1 0-2 16,1 0 10-1,0-6-2-15,-3-2-8 16,-6 0-7-16,-4 2-3 16,-4 2-11-16,-5 0 1 15,-1 4-1-15,0-4 10 0,-1 0-11 16,-3 2 6 0,-1-2-5-16,2 0 0 0,-3 0-1 15,1-2 1 1,-1-1 0-16,1 2 0 0,-3-1 0 0,0-2 0 15,1 4 0 1,-6-6 5-16,-4 3-5 0,1 2 0 16,-5-1-1-16,-3-1 0 15,-2 1 8-15,1-2-7 0,-1 0 5 32,4 1 3-32,-2-1 1 0,1-2-4 0,-1 1 0 15,1 1 2 1,-3 0-7-16,-2 0 0 0,-2 1 0 15,-2 0 1 1,0 1-1-16,-2 2 0 16,-3-2 1-16,0 0-1 15,0 0 1-15,-1-2 4 16,-2 0-5-16,1-2-1 0,1 0 1 16,-2 0 6-1,-1 0-6-15,0-2-1 0,0 2 1 16,-3-2-1-1,-1 2 1-15,-3 0 6 0,-2-2-6 16,0-2 1 0,-2-2 14-16,-3 2-1 15,0-4 5-15,-2 2-5 16,-2-4-3-16,2 0-11 0,-2 0 10 16,0-5-5-16,0 2-5 15,0-4 0-15,0 1 7 16,-4 0 1-16,-4 0-8 15,-1-2 8-15,-1 0-3 16,2-2-4-16,-1 2 4 16,0 0-5-16,0 0 13 0,2 1-4 0,-1 4 4 31,-1 0 1-31,2 1 0 16,-4 3 4-16,2 1 1 15,-3 0-13-15,-1 1 13 16,-3-1-13-16,1 2-1 15,-3 0 0-15,1-2 2 0,-4 2-1 16,1-2 7-16,1 0-1 16,-4 0-2-16,3 0-10 15,-4 0 5-15,1 2-4 16,1-2-1-16,-1 2 0 16,2 0 5-16,-2 3-5 15,1 2 1-15,-3-1-1 16,1 2-1-16,-3 1 0 15,-2 1 1-15,-6 0-1 16,-4 2 0-16,-3 2 1 0,0 0-2 16,-3 0 1-16,3 0-9 15,2 0-45 1,6 2-42-16,6 1-76 0,5-12-189 16,9 3-464-16,8-4-641 0</inkml:trace>
  <inkml:trace contextRef="#ctx0" brushRef="#br0" timeOffset="129958.08">12635 12475 1684 0,'0'0'639'0,"0"0"-360"16,0 0 46-16,0 0-157 15,0 0-117-15,0 0-51 0,0 0-262 16,-27 66-678-16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4:25:04.536"/>
    </inkml:context>
    <inkml:brush xml:id="br0">
      <inkml:brushProperty name="width" value="0.05292" units="cm"/>
      <inkml:brushProperty name="height" value="0.05292" units="cm"/>
      <inkml:brushProperty name="color" value="#FF0000"/>
    </inkml:brush>
  </inkml:definitions>
  <inkml:trace contextRef="#ctx0" brushRef="#br0">12283 7024 1617 0,'0'0'543'0,"0"0"-291"0,0 0 60 16,0 0-62-16,0 0-128 15,0 0-72-15,123-82-25 16,-106 82-4-16,1 10-6 15,5 12-6-15,0 4-8 16,4 2 5-16,2 0-5 16,2-4 0-16,8-5 7 15,1-9-1-15,8-10 4 16,6 0-1-16,6-13-1 16,9-13-7-16,5-4-1 15,4-4 7-15,-2 2-7 0,-3 2 0 16,-6 6-1-16,-7 6 8 15,-8 8-8-15,-6 6-1 16,-3 4 0-16,-6 0 0 16,1 8-11-16,1 8 6 15,-2-2 6-15,5 0-1 16,6-4 1-16,2-4 1 16,6-4 1-16,4-2-1 15,5 0 0-15,4-8 0 16,0-6 5-16,2 0-5 15,-4-2 0-15,-5 2 0 16,-1 2-1-16,-5 2 1 16,-5 2-1-16,-5 0 1 0,-4 1-1 15,-1 2 1-15,-3 1 0 16,-1-2 0-16,-1-1 0 16,3 4 7-16,-4-1-8 15,1 0 1-15,-5 1 0 16,2 3 0-16,-4 0-1 0,0 0-1 15,-2 0 1 1,-2 0-2-16,-4 3-4 0,0 3-4 16,-8-2-53-1,-2 1-75-15,-8 8-149 16,-3-1-281-16,0-2-89 0</inkml:trace>
  <inkml:trace contextRef="#ctx0" brushRef="#br0" timeOffset="2981.41">4828 8193 1260 0,'0'0'296'0,"0"0"36"16,0 0-76-16,0 0-107 16,0 0-103-16,0 0-28 0,0 0 9 15,-4 8 62 1,4-4 1-16,0-4 6 0,0 2 13 0,0-2-9 31,0 0-23-31,0 4-20 0,0 2-28 16,0 6-7-1,8 2 21-15,10 3-2 16,6 1-5-16,12-4 9 16,13-6-5-16,14-8 5 15,15 0 18-15,10-21 3 16,9-11-24-16,5-6-21 16,-4 0-11-16,-9 2-2 0,-10 4-7 15,-20 8 5-15,-12 8-5 16,-16 6-1-16,-8 8 1 15,-4 2-1-15,2 0-1 16,5 10 0-16,8 4 1 16,8-2 0-16,9-2 6 15,10-8 3-15,5-2-2 16,8 0 5-16,2-14-6 16,2-6-4-16,4 0-1 0,1-2 0 15,4-2 0 1,0 0-1-16,-3 2 0 0,-4-3 0 15,-9 4 0 1,-13 2 0-16,-13 8 0 0,-13 2 0 16,-9 9-1-16,2 0-18 15,37 18-173-15,-6 9-326 16,4-5-397-16</inkml:trace>
  <inkml:trace contextRef="#ctx0" brushRef="#br0" timeOffset="114186.04">5146 12286 1925 0,'0'0'393'0,"0"0"-210"16,0 0 147-16,0 0-125 15,0 0-113-15,0 0-27 16,89 100-10-16,-62-82-5 0,2-6 15 15,5-4 34 1,5-8-13-16,13 0-25 0,8-6-17 16,11-16-20-16,8-2-14 15,-2-2-8-15,-3 4 4 16,-7 6 0-16,-7 6-6 16,-9 10 6-1,-4 0 9-15,-3 2 2 0,6 14 5 16,3 6 4-16,8 0-11 15,7-2-14-15,8-2 11 0,6-6-10 16,3-4 5 0,2-4-6-16,-5-4 7 0,-1 0-8 15,-8-1 15 1,-1-6 1-16,-8 1 4 0,-1 6-1 16,-8 0 7-1,-4 0 1-15,-6 0-8 16,-5 13-8-16,-7 1-11 15,-1-1 0-15,5 0-135 0,-6-6-367 0,-4-7-637 0</inkml:trace>
  <inkml:trace contextRef="#ctx0" brushRef="#br0" timeOffset="115025.18">15005 12200 1886 0,'0'0'708'16,"0"0"-380"-16,0 0 42 0,0 0-117 15,0 0-76 1,0 0-20-16,0 0-43 0,156 22-11 15,-64-22-103 1,42 0 0-16,37 0 0 0,18-8 0 0,-15 0 0 16,-40 2 0-1,-49 4 0 1,-30 0 0-16,-19 0 0 0,-7-1 0 16,-9 2-51-16,-13-2-81 15,-32 3-141-15,-21 0-473 16,-8 0-314-16</inkml:trace>
  <inkml:trace contextRef="#ctx0" brushRef="#br0" timeOffset="115243.77">14924 12332 1505 0,'0'0'813'0,"0"0"-303"15,0 0-58-15,0 0-189 16,0 0-75-16,0 0-50 15,197 0-38-15,-28 0-46 16,19-6-22-16,-12 4-25 0,-36 0-6 16,-46 2-1-1,-27 0-13-15,-18 0-62 0,-1 0-114 16,4-2-174-16,-10 0-388 16,-13-2-403-16</inkml:trace>
  <inkml:trace contextRef="#ctx0" brushRef="#br0" timeOffset="115422.72">16645 12428 2031 0,'0'0'889'0,"0"0"-507"0,0 0-222 15,0 0-160-15,0 0-252 16,0 0-1419-16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4:27:13.585"/>
    </inkml:context>
    <inkml:brush xml:id="br0">
      <inkml:brushProperty name="width" value="0.05292" units="cm"/>
      <inkml:brushProperty name="height" value="0.05292" units="cm"/>
      <inkml:brushProperty name="color" value="#FF0000"/>
    </inkml:brush>
  </inkml:definitions>
  <inkml:trace contextRef="#ctx0" brushRef="#br0">9159 9090 2126 0,'0'0'351'15,"0"0"-10"-15,0 0-69 16,0 0-148-16,0 0-58 0,0 0-21 16,-55-48 15-1,55 45 15-15,0-1 21 16,0 1 13-16,0-1-31 0,0-3-30 16,0 3-21-1,0 0-16-15,0-2-11 0,4-6-34 16,18 2-281-16,5-6-919 0</inkml:trace>
  <inkml:trace contextRef="#ctx0" brushRef="#br0" timeOffset="1867.82">15253 9344 1582 0,'0'0'525'0,"0"0"-284"15,0 0-72 1,0 0-85-16,0 0-55 0,0 0 1 16,0 0 15-1,9-28-11-15,-9 28-5 0,0 10 23 16,0 12 15-1,5 4 15-15,12 6 9 0,12 2-26 0,12-2-16 16,11-5-10 0,13-7-3-16,9-8-12 0,6-10-6 15,5-2-3 1,2 0-4-16,4-14 6 16,-2-4 4-16,3 2-1 0,-5-2-1 15,-3 5 4 1,-6 8-2-16,-9 5 1 0,-7 0 1 15,-2 12 10-15,-4 10-6 16,0 3-6-16,-1 4-5 0,3-3 1 16,2-2-5-1,3-2-6-15,4-6 7 0,7-4 4 32,3-6-2-32,6-6 4 0,6 0-1 0,2-6-1 15,5-16-4 1,2-12 1-16,3-6-13 0,-1-4 6 15,-9 1-6 1,-9 7-1-16,-16 12 0 0,-14 15-1 16,-9 9-5-1,-7 0 6-15,1 3-1 16,3 15 0-16,3 1 1 0,6 0 0 16,4 2 0-1,8-5 1-15,5 0 0 0,10-5 1 16,4-2-1-1,9-5 7-15,3-4-8 0,6 0-1 0,3 0 1 32,-1-6-11-32,-5-2 11 0,-10 4-12 0,-14 2-1 31,-13 2 12-31,-11 0-7 0,-5 0 7 0,-4 6 1 16,0 4-1-1,5-1 0-15,1 0 1 0,5-1 0 0,6-2 0 31,8-4 0-31,6-2-8 0,2 0-13 0,0 0 8 32,1-2 1-32,1-12-2 0,3-2 1 0,4 0 12 15,7 3-5 1,3 4-5 0,-5 3-44-16,-8 3 35 15,-8 3 14-15,-7 0 5 16,-6 0 1-16,-4 0-1 0,-8 0 1 15,-7 0 0-15,0 0 0 16,-4-1 1-16,1 1 1 16,1-3 5-16,3 2 4 15,-1-1-4-15,2 0-1 16,-1-3-4-16,-3 1-1 16,-6 3 5-16,-4-3-6 15,-12 1-1-15,-13 3-74 16,-23-7-81-16,-19-1-388 15,-4-5-616-15</inkml:trace>
  <inkml:trace contextRef="#ctx0" brushRef="#br0" timeOffset="-165018.04">14633 10359 945 0,'0'0'398'0,"0"0"-131"0,0 0-20 16,0 0-76-1,0 0-81-15,0 0 0 0,2-6 19 16,-2 4-2-16,3 2-17 16,-3 0 3-16,0 0 5 15,0 0-13-15,0 0-13 16,2 0-16-16,-2 0-12 0,0 0-16 16,2 0-16-1,-2 0 3-15,0 0-3 0,0 0-3 16,5 0 1-1,2 0-9-15,8 4 0 16,9 10 0-16,10 2 4 16,9 0-5-16,3-6 1 0,8-2-1 15,0-8 0-15,0 0 0 16,0-2 1-16,0-16-1 16,-8-2 1-16,-3-4 5 15,-7-2-4-15,-5 2 7 16,-6 2 1-16,-4 6 4 0,-1 6-7 15,1 6-6-15,-2 4 0 16,10 0-1-16,5 16 0 16,6 6-1-16,5 2 1 15,2-2-6-15,1-4 5 16,2-8-1 0,1-8 1-16,-2-2-1 0,-2-2 2 0,-3-16 0 31,-2-4 0-31,-1-2 1 0,-4 2 0 0,-3 0 5 15,-1 4-6 1,-2 5 0-16,-4 5 1 0,0 7 0 16,-2 1-1-1,2 0 1-15,-4 8-1 16,2 6 0-16,2 1-6 16,0 0 6-16,2 1-1 15,6-4-11-15,30-2-121 0,-7-6-145 16,-2-4-501-16</inkml:trace>
  <inkml:trace contextRef="#ctx0" brushRef="#br0" timeOffset="-164138.21">18521 10489 978 0,'0'0'651'0,"0"0"-284"16,0 0-75-16,0 0-11 16,0 0-81-16,0 0-63 15,0 0 1-15,-6 0-11 16,6 0-40-16,0 0-30 16,6 2-8-16,23 0-22 15,39 0 34-15,53-2 23 16,78 0-27-16,40 0-28 0,12 0-13 15,-24-10 1 1,-63 2-11-16,-56 2 3 0,-41-2 9 16,-29 2 4-16,-9 0-10 15,-9 2 29-15,-7 2 20 16,-8 0 7 0,-5 2-47-16,0 0-21 0,5 0-27 15,3 0-176-15,13 0-112 16,-4 4-399-16,1-4-844 0</inkml:trace>
  <inkml:trace contextRef="#ctx0" brushRef="#br0" timeOffset="-162789.8">7510 11314 1035 0,'0'0'409'15,"0"0"-281"1,0 0-83-16,0 0-45 16,0 0-714-16</inkml:trace>
  <inkml:trace contextRef="#ctx0" brushRef="#br0" timeOffset="-162060.02">9001 11620 469 0,'0'0'857'16,"0"0"-621"-16,0 0 54 15,0 0 28-15,0 0-108 16,0 0-58-16,0 0 73 16,-65 0 2-16,65 0-21 15,0 0-37-15,0 0-46 16,29 0-46-16,38-10-55 16,51-6-7-16,52-2-15 0,17 2 0 15,-25 4-90 1,-43 2-121-16,-55 6-93 0,-28 0-285 15,-16 2 51 1,-20 2 59-16,-49 0 71 0,-54 14-135 16,-13 6 137-16,-2 2 398 15,45-6 8-15,6-2 599 16,-7 4-308-16,-1-2 90 16,3 3-23-16,21-10-11 0,24 0-56 15,19-5-59 1,8-4-45-16,19 0 0 0,28 0-3 15,20-3-51 1,33-15-59-16,37-4-34 0,27 0-21 16,1 0-19-16,-45 6-194 15,-41 2-549-15</inkml:trace>
  <inkml:trace contextRef="#ctx0" brushRef="#br0" timeOffset="-160948.64">17301 11372 1179 0,'0'0'394'0,"0"0"-23"15,0 0 12 1,0 0-58-16,0 0-114 0,0 0-53 15,0 0-8 1,-43-49-15-16,43 47-31 0,0 2-11 0,0 0-27 16,0-2-19-1,27 2-23 1,39-4-15-16,59-4 6 0,70-3-8 16,42-6-1-16,14-1-5 15,-12-2 1-15,-38 4 4 0,-42 2-6 16,-48 2 0-1,-46 4-14-15,-32 2-33 0,-6 0 4 16,-14 2 23 0,-9 2 11-16,-4 2-61 0,-50 0-245 15,-2 12-347-15,-4 2-213 0</inkml:trace>
  <inkml:trace contextRef="#ctx0" brushRef="#br0" timeOffset="-160568.84">17102 11476 1430 0,'0'0'374'16,"0"0"-85"-16,0 0 57 0,0 0-76 15,0 0-89 1,0 0-12-16,0 0 15 0,103 0-82 15,-7-10-42 1,62-2-21-16,69-6-17 0,38-6-13 0,7-2-3 16,-22-2 0-1,-50 2-5-15,-47 4 8 0,-43 4-8 32,-45 4-1-32,-28 3 1 0,-4 1 0 0,-8 2 57 15,-4 0 80 1,-13 6-12-16,-6 0-64 0,-2 2-42 0,3 0-20 31,1 0-45-31,0 0-61 16,10 16-62-16,-3-2-112 0,1-3-524 15</inkml:trace>
  <inkml:trace contextRef="#ctx0" brushRef="#br0" timeOffset="-160410.6">19894 11354 2684 0,'0'0'722'0,"0"0"-561"16,0 0-103-16,0 0-58 15,0 0-460-15,0 0-911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4:33:20.443"/>
    </inkml:context>
    <inkml:brush xml:id="br0">
      <inkml:brushProperty name="width" value="0.05292" units="cm"/>
      <inkml:brushProperty name="height" value="0.05292" units="cm"/>
      <inkml:brushProperty name="color" value="#FF0000"/>
    </inkml:brush>
  </inkml:definitions>
  <inkml:trace contextRef="#ctx0" brushRef="#br0">13600 6206 1234 0,'0'0'211'16,"0"0"-59"-16,0 0 85 16,0 0-10-16,0 0-42 15,0 0-54-15,11-40 40 16,-9 38 14-16,-2 0-17 0,2 2-33 16,-2 0-23-1,4 0-41-15,3 0-37 0,9 2-19 16,7 16-7-1,10 4-2-15,9 2-5 0,12-2 7 16,10-6-7-16,7-10 5 16,8-6-5-16,2-2 7 15,0-24-7-15,-3-4 0 0,-5-4 1 16,-4 0-1 0,-8 4 0-16,-6 6 1 15,-5 7-1-15,-8 14-1 0,-7 3 0 16,1 12-2-16,-3 18 2 15,0 4 0-15,6 6 0 16,3-2 0-16,3-4 2 16,1-6 10-16,6-10-1 15,6-10 7-15,4-8 29 16,7 0 4-16,2-14-23 16,6-8-22-16,-4-6-6 0,0-2 1 15,-1 0-1 1,-6 2 0-16,-5 6 0 15,-10 6 0-15,-4 10-1 0,-8 6-5 16,0 4-1-16,-4 18 5 16,5 6 1-1,0 4-1-15,1-2 2 0,3-2 0 16,1-4 1 0,1-8 13-16,4-8-2 0,0-6-11 15,4-2 8 1,0-2-3-16,2-14 0 0,1-6-6 15,-1-4 0-15,0-2 0 16,-3-2 8-16,-4 2-8 0,-6 8-1 16,-8 8-5-1,-4 12 5-15,-4 0-8 16,0 14-6-16,4 14 15 16,0 6-1-16,7-2 2 15,4-2-1-15,5-5 20 0,5-10-10 16,1-9 28-1,0-6 23-15,5-2-11 0,1-20-20 16,1-4-17-16,2-2-7 16,3-4-5-16,-1 0 0 0,1 4 0 15,-1 4 0-15,-1 8-1 16,-3 7 0-16,-4 8 0 16,-3 1-1-1,2 0-1-15,1 8 1 16,4 6 1-16,5-2 1 15,5-2 0-15,7-4 1 0,10-6 7 16,22 0-2 0,29 0 8-16,25-20-14 0,2-6 7 15,-31 2-7-15,-34 4-2 16,-38 6 1 0,-6 0-1-16,2 1 0 0,0-1 1 15,-2 2 0-15,-14 2 0 16,-9 5 1-16,-10 1 0 15,-4 1-1-15,-3 3-1 16,3 0 0-16,0 0 1 16,1 0 0-16,3 0 6 15,1 0-5-15,-2 0-1 0,-1 0-1 16,-8 0 1 0,-3 0 0-16,-7 0-9 0,-16 4-150 15,-19 8-395 1,-12-2-489-16</inkml:trace>
  <inkml:trace contextRef="#ctx0" brushRef="#br0" timeOffset="6402.24">19869 8374 1612 0,'0'0'530'0,"0"0"-334"0,0 0 42 15,0 0-104 1,0 0-40-16,0 0 15 0,67 48-16 16,-40-32-14-1,6-2-19-15,8-2 0 0,12-2-8 0,11-6 10 32,12-4 2-32,14 0-27 0,3-10-19 0,3-8-9 31,-5-2-1-31,-4 2-7 15,-11 0 11-15,-12 6 23 16,-8 4 8-16,-6 6-5 0,-6 2-2 16,-1 2-14-16,1 16-5 15,9 6-4-15,5 0-12 16,5 0 0-16,6-4 8 16,2-6 0-16,0-12-8 15,5-2 13-15,-1-8 11 16,4-18 4-16,1-6-2 15,0-2-6-15,3-5-6 16,-4 6-2-16,-5 2-2 16,-11 9 2-16,-13 8-5 15,-9 10 4-15,-5 4 6 16,-5 0-2-16,4 14-14 0,3 8-1 16,5 3 8-1,5-3-8-15,6-2 5 0,4-8-5 16,4-8 6-16,3-4 2 15,0 0-3-15,1-11 2 16,1-7-2-16,3-1-5 16,-4-3 7-16,-3 1-7 15,-5 6 6-15,-10 1-7 16,-7 5 0-16,-10 5-1 16,-4 4-7-16,-5 0-4 15,0 0-18-15,-1 14-102 16,2 4-133-16,-4 0-271 0,-7-5-448 15</inkml:trace>
  <inkml:trace contextRef="#ctx0" brushRef="#br0" timeOffset="8203.27">2686 9952 836 0,'0'0'289'0,"0"0"-35"16,0 0-15-16,0 0-99 0,0 0-75 15,0 0 21 1,0 0-5-16,0-112-1 0,5 90 35 16,0 0 14-1,-3 4-2-15,0 1 13 0,-2 5-42 16,0 5-14-16,0 0-8 15,0 5-20-15,0 2-6 16,0 0-35-16,0 6-15 16,5 15 0-16,7 6 24 15,9 7-14-15,10 5-8 16,7-5-2-16,11-6 6 16,11-10 8-16,7-12 5 15,6-6 33-15,6-10 29 16,2-20 9-16,2-8-8 15,0-5 26-15,-6-3-16 0,-3 4-22 16,-7 2-28-16,-7 6-15 16,-6 10-19-16,-5 10-8 15,-2 12-1-15,-3 2-14 16,3 12 1-16,4 16 13 16,5 6 1-16,4 2-6 15,2-4 0-15,5-8-23 16,3-7 16-16,1-13 7 0,0-4 6 15,3-3 1 1,-1-19 6-16,-2-3 1 0,3-6 1 16,-3-3-2-1,0 0-1-15,-1 2-4 16,-6 6-2-16,-3 10 1 0,-7 8 8 16,0 8 5-1,0 0-13-15,0 18-1 0,6 4 1 16,2 2-1-1,5-4-1-15,2-6 1 0,2-8 7 16,-5-6-6-16,2 0-2 16,-3-8-39-16,-1-12-128 0,34-22-124 15,-17 6-374 1,-4-2-751-16</inkml:trace>
  <inkml:trace contextRef="#ctx0" brushRef="#br0" timeOffset="8812.92">9052 9607 1373 0,'0'0'532'16,"0"0"-225"-1,0 0 23-15,0 0 3 0,0 0-109 16,0 0-71 0,0 0 16-16,13 0-37 0,16-4-36 0,18 0-20 31,45-4-23-31,52-2-28 0,61-2-11 0,18 0-7 31,-9-1 1-31,-36 4-8 0,-62-1 0 0,-33 2-36 16,-34 2-2-1,-20 2 22-15,-7 0 4 0,-7 2-18 16,-10 2-36 0,-5 0-102-16,-45 2-180 0,-6 12-441 0,-7 0-609 15</inkml:trace>
  <inkml:trace contextRef="#ctx0" brushRef="#br0" timeOffset="9103.74">9229 9763 1664 0,'0'0'595'0,"0"0"-320"15,0 0 194-15,0 0-264 16,0 0-51-16,129-3-24 16,-40-8-38-16,35-3-23 15,43-6-36-15,12 0-18 16,-7 2-14-16,-39 4 0 15,-46 4-1-15,-29 2-1 16,-14 2-9-16,-2 0 4 16,-3 2 5-16,-8 0 0 0,-14 2 0 15,-10 2-5 1,-2 0-22-16,-3 0-67 0,5 4-106 16,1 8-83-1,1-4-581-15</inkml:trace>
  <inkml:trace contextRef="#ctx0" brushRef="#br0" timeOffset="9277.85">11042 9814 2002 0,'0'0'796'0,"0"0"-518"0,0 0-148 16,0 0-44-1,0 0-86-15,0 0-313 0,0 0-730 0</inkml:trace>
  <inkml:trace contextRef="#ctx0" brushRef="#br0" timeOffset="17900.66">12840 15342 1669 0,'0'0'551'0,"0"0"-262"15,0 0 75-15,0 0-173 16,0 0-97-16,0 0-16 15,0-10 30-15,0 10-20 16,0 0-16-16,0 0 8 0,0 0-13 16,2 0-10-16,13 0-16 15,10 0 8-15,16-2-8 16,14 2-19-16,38-2 4 16,50-2-7-16,58-4-2 15,32-2-5-15,15 2-2 16,-12 2-10-16,-22 2-1 15,-12 0 1-15,-19 4 0 16,-19 0 1-16,-40-4 1 16,-32 4 8-16,-28 0-2 15,-15 0-7-15,2 0 1 16,1 0 4-16,0 0 0 0,-9 0-5 16,-7 0-1-16,-7 0-1 15,-4 0 0-15,-6 0-58 16,-7 0-85-16,-12-4-138 15,-10 4-182-15,-16-6-310 0</inkml:trace>
  <inkml:trace contextRef="#ctx0" brushRef="#br0" timeOffset="18345.3">13245 15454 1358 0,'0'0'330'0,"0"0"-132"0,0 0 97 16,0 0-79-16,0 0-68 15,0 0-62-15,0 0 26 0,-69-30 29 16,69 28-34-1,7-2-22-15,26 0-19 0,36-2-25 16,56-2 1 0,72 0 3-16,45 2 0 0,25 2-2 15,3 4-3 1,-25-4-8-16,-15 0 1 0,-21 0-8 16,-31-4 4-1,-49 2-8-15,-42-4 6 0,-33 6 7 16,-25 0 13-1,-4-2 26-15,-6 2 26 0,-5 2-1 16,-9 2-34-16,-5 0-29 16,0 0-28-16,2 0-7 0,-2 0-29 15,0 0-103 1,0 6-320-16,0 0-544 0</inkml:trace>
  <inkml:trace contextRef="#ctx0" brushRef="#br0" timeOffset="22736.63">11514 16427 910 0,'0'0'580'0,"0"0"-306"0,0 0 98 15,0 0-50 1,0 0-51-16,0 0-92 0,-33-4-34 0,33 4-11 15,0-4-2 1,0 4-26-16,0 0-13 0,4 0-24 16,21-4-20-1,15 4 2-15,20-6-7 16,34 2-19-16,46 0 2 0,50-4-15 16,19-2-3-1,0 2 0-15,-17-2-9 0,-34-7 7 16,-16 3-5-1,-26 0 4-15,-31 5-5 0,-25 0-1 0,-15-3 2 16,-2 6 4 0,-6-2-1-16,-3 2-4 15,-16 2-2-15,-10 0-6 16,-3 4-78-16,-5 0-127 0,-2 0-128 16,-19 10-302-1,-6 2-94-15</inkml:trace>
  <inkml:trace contextRef="#ctx0" brushRef="#br0" timeOffset="23116.45">11822 16593 876 0,'0'0'942'16,"0"0"-703"-16,0 0 53 0,0 0 22 0,0 0-104 15,0 0-65 1,0 0-16-16,-9 0 24 0,53-8-47 16,35 2-22-1,48-2-14-15,53-6-19 0,27 4-28 16,0-6-13 0,-15 2-9-16,-32 0 1 15,-32 2-2-15,-28 2 2 16,-32 6-2-16,-14-6 0 0,0 6 1 0,-6-4 5 15,-6 0-5 1,-17 6 0-16,-9-2 17 0,-9 4 12 16,-1 0-18-1,4 0-11 1,-2 0-1-16,5 0-9 0,1 0-98 16,-3 8-77-16,-5 2-190 15,-6-2-554-15</inkml:trace>
  <inkml:trace contextRef="#ctx0" brushRef="#br0" timeOffset="26650.86">4507 17879 1154 0,'0'0'1372'15,"0"0"-1102"-15,0 0-74 16,0 0 100-16,0 0-130 15,0 0-85-15,0 0-19 16,91-37-10-16,-58 25 2 0,-4 9-7 16,-6-4-2-1,-7-1-5-15,-5 8 5 0,-5-4 3 0,-2 4-15 32,-4 0-6-32,3 0-7 15,-3 0-8-15,0 0-2 16,0 0-2-16,5 0-2 15,8 0-6-15,16 0-2 16,44 0 2-16,66 0 0 16,81 8-6-16,50 5-3 0,21-12-15 15,-4 3 3-15,-36-4 9 16,-24 0 4-16,-40 0 8 16,-54-4-6-16,-50-6-35 15,-36-2-40-15,-23 6-33 16,-6-2 29-16,-11-2 17 15,-7 2 4-15,-11 0-137 16,-20 2-372-16,-3 2-277 0</inkml:trace>
  <inkml:trace contextRef="#ctx0" brushRef="#br0" timeOffset="28568.81">19088 17449 155 0,'0'0'308'0,"0"0"-54"0,0 0-60 16,0 0-28 0,0 0 41-16,0 0-97 0,0 0-46 15,35-12-39 1,-55 12-6-16,0 0 7 0,-4 4 7 16,-5-4 18-1,-7 0 47-15,-3 0 29 0,-3 0-19 16,-6 0 11-16,-4 0 40 15,-6 0 2-15,-4-4-26 0,-2-2 10 16,-5-2 28 0,-5-2-31-16,0-2-30 0,3 4-15 15,2 2-1 1,6-2 3-16,10 4-17 16,8 2-1-16,14-2-6 0,9 4-12 15,13-4-18 1,9 4-12-16,0 0 3 0,31 0-4 15,40 0 4 1,52 0 6-16,60 0-17 0,30 0-8 0,8 0-2 31,-18-10-6-31,-34 2-8 0,-33 0-1 0,-33-2 0 16,-35 6 1 0,-20-4 1-16,-6 2 7 0,-9 2-8 15,-6 0 7 1,-20 4-2-16,-7 0 1 0,0 0-7 0,-22 0-75 31,-12 0-132-31,-42 14-255 0,7 4-306 0,-4 4-353 0</inkml:trace>
  <inkml:trace contextRef="#ctx0" brushRef="#br0" timeOffset="28870.38">18163 17630 1433 0,'0'0'714'16,"0"0"-418"0,0 0 33-16,0 0-17 15,0 0-90-15,0 0-53 16,175-24-18-16,-47 12-35 16,47-6-40-16,22 0-32 15,5 0-11-15,-15 4-32 16,-25 5 8-16,-33 4-9 15,-34 1 0-15,-26 0 1 16,-19-1-1-16,-4 5 1 16,-3 0 1-16,-10-4 11 0,-16 4 16 15,-10 0 4-15,-4 0-8 16,-3 0-16 0,0 0-9-16,0 0-48 0,0 9-176 15,0 0-459-15,0 0-773 0</inkml:trace>
  <inkml:trace contextRef="#ctx0" brushRef="#br0" timeOffset="29029.71">20511 17612 2412 0,'0'0'899'16,"0"0"-622"-16,0 0-84 0,0 0-193 15,0 0-106 1,0 0-1075-16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4:34:12.720"/>
    </inkml:context>
    <inkml:brush xml:id="br0">
      <inkml:brushProperty name="width" value="0.05292" units="cm"/>
      <inkml:brushProperty name="height" value="0.05292" units="cm"/>
      <inkml:brushProperty name="color" value="#FF0000"/>
    </inkml:brush>
  </inkml:definitions>
  <inkml:trace contextRef="#ctx0" brushRef="#br0">12853 8789 1239 0,'0'0'485'16,"0"0"-144"-16,0 0 33 15,0 0-108-15,0 0-60 0,0 0-43 16,31-50-32 0,-21 50-46-16,-4 0-40 0,-2 6-21 15,3 4-15 1,-1 0-3-16,0-2-5 0,-2-2-1 0,0-4-64 31,3-2-36-31,1-2-22 0,6-19-96 16,6-6-55-1,4-1-52-15,22 1 5 0,-7 11 17 0,-3 6-212 0</inkml:trace>
  <inkml:trace contextRef="#ctx0" brushRef="#br0" timeOffset="613.69">16378 8957 975 0,'0'0'576'0,"0"0"-275"16,0 0 176-16,0 0-142 15,0 0-58-15,0 0-43 16,0 0-22-16,15-24-72 16,-13 22-53-16,6 0-18 0,9 0-21 15,21-2-23-15,45 2-10 16,72-4-13-16,86 2 4 16,54 0-6-16,23 0 1 15,-15 4-1-15,-40 0-9 16,-29 0 9-16,-34 0 1 15,-53 0 0-15,-51 0 0 16,-40 0-1-16,-25 0 6 16,-8 0-6-16,-6 0 6 0,-3 0 8 15,-10 0 16-15,-2 0-12 16,-2 0-6 0,0 0-12-16,0 0-8 0,0 0-39 15,0 6-64-15,0 2-111 16,-31 8-95-16,0-2-357 0,-5-2-291 15</inkml:trace>
  <inkml:trace contextRef="#ctx0" brushRef="#br0" timeOffset="997.72">16590 9176 1320 0,'0'0'609'0,"0"0"-237"0,0 0 136 16,0 0-130-16,0 0-128 15,149-26-119-15,12 12-41 0,74-3-36 16,47 4-27-1,16 0-17-15,-8 3-4 0,-36 1-5 16,-25 0 1 0,-35 4-1-16,-52-2 7 0,-50 5-8 0,-39 1 1 31,-21-2-1-31,-8 2 9 0,-4-2 33 0,-4 3 0 31,-8 0-8-31,-6 0-24 0,3 0-10 0,-3 0-30 31,1 7-105-31,-3 8-157 0,-3-1-285 0,-12-3-393 0</inkml:trace>
  <inkml:trace contextRef="#ctx0" brushRef="#br0" timeOffset="1961.01">2451 10135 1699 0,'0'0'339'16,"0"0"-88"0,0 0 35-16,0 0-161 0,0 0-75 15,179-51-32-15,-54 41-12 16,38 0-3 0,8 0-3-16,-19-4-212 0,-51 4-403 15,-50-2-748-15</inkml:trace>
  <inkml:trace contextRef="#ctx0" brushRef="#br0" timeOffset="2149.57">2301 10377 1536 0,'0'0'348'0,"0"0"-96"0,0 0 33 15,0 0 81 1,179 4-88-16,-4-12-134 0,43-16-67 15,25-4-77 1,2-6-9-16,-70 8-525 0,-24 0-961 0</inkml:trace>
  <inkml:trace contextRef="#ctx0" brushRef="#br0" timeOffset="2658.66">8252 10345 1921 0,'0'0'576'0,"0"0"-352"16,0 0 133-16,150-22-141 16,16 12-20-16,51 2-64 0,36 2-22 15,17 0-16-15,9 2-38 16,13-2-32-16,6-1-18 16,-10 2 9-16,-26-4-15 15,-36 1 0-15,-64 1 0 16,-59-1 0-16,-48 2 2 15,-32 2-1-15,-14 1-1 16,-9 3-12-16,-7 0-75 16,-78 5-202-16,0 11-322 15,-8-2-415-15</inkml:trace>
  <inkml:trace contextRef="#ctx0" brushRef="#br0" timeOffset="2942.86">8059 10507 2089 0,'0'0'535'0,"0"0"-390"15,212-2 227-15,10-12-57 16,50-4-143-16,30-2-77 0,1 2-25 16,-14 0-35-1,-2 2-8-15,-18 0-17 0,-29-2-2 16,-41 4-8-16,-56 4-1 15,-57 4 1-15,-39 2 0 16,-28 2 0 0,-8 2 0-16,-5 0 0 0,-4 0-4 15,-2 0-83 1,-2 10-146-16,-13 8-228 0,1-4-324 0</inkml:trace>
  <inkml:trace contextRef="#ctx0" brushRef="#br0" timeOffset="3100.24">11500 10593 2749 0,'0'0'778'16,"0"0"-489"-16,0 0-9 0,152 0-280 15,-69 0 0 1,37 0 0-16,-20 0-231 0,-15 0-1457 0</inkml:trace>
  <inkml:trace contextRef="#ctx0" brushRef="#br0" timeOffset="10202.2">2836 14387 662 0,'0'0'260'16,"0"0"-31"-16,0 0 4 15,0 0-101 1,0 0 37-16,0 0 21 0,-9-54 46 16,9 36 2-1,0 0-11-15,0-4-17 0,0 6-38 16,0 2-41-16,0 2 4 15,0 6-9-15,0 0-32 0,0 2-26 16,-2 4-16 0,2 0-22-16,0 0-16 0,0 0-4 15,0 0-10 1,0 0-8-16,0 0-8 0,0 18-2 16,0 8 18-1,13 12 7-15,3 4 2 0,3 7 1 16,4-3-9-1,-1-5 1-15,0-6-1 0,-4-9 5 0,3-12 0 16,0-14 3 0,10 0 18-16,17-36 62 0,34-44-5 15,52-55-32 1,62-47-26-16,17-29-20 16,-5 11 3-16,-34 25 3 15,-70 57-2-15,-27 30-4 16,-33 30-4-16,-15 18 7 15,-7 1 1-15,-2 5 14 16,-4 4 3-16,-7 12-6 16,-7 10-14-16,-2 6-7 15,0 2-6-15,0 0-21 16,0 0-52-16,0 16-17 16,2 8-83-16,2 27-98 0,4-8-307 15,-6 0-271-15</inkml:trace>
  <inkml:trace contextRef="#ctx0" brushRef="#br0" timeOffset="12342.08">2285 16018 1467 0,'0'0'273'0,"0"0"9"0,0 0 68 16,0 0-94 0,0 0-138-16,0 0 1 0,-50-24 29 0,50 20 8 31,0 4-12-31,0 0-28 16,0 0-39-16,0 0-35 0,0 0-26 15,0 10-16 1,0 12 0-16,0 10 2 15,13 8 13-15,5 8-5 16,1 0 1-16,4-2-4 16,-1-6-6-16,0-5 6 0,1-13-7 15,1-8 6-15,5-14 0 16,11-4 15-16,27-51 38 16,44-43 31-16,56-54-35 15,36-27-26-15,16-3-8 16,-8 21 9-16,-34 29-29 15,-42 36 0-15,-43 30 0 16,-41 17-1-16,-22 17 0 16,-7 2 6-16,-6 2-4 15,-5 6 10-15,-11 8-5 16,0 6 0-16,0 6-7 0,0 2-12 16,0 0-46-16,0 6-104 15,0 34-122-15,0-4-220 16,-3-1-353-16</inkml:trace>
  <inkml:trace contextRef="#ctx0" brushRef="#br0" timeOffset="14960.52">3344 16808 1729 0,'0'0'246'15,"0"0"141"1,0 0-70-16,0 0-159 0,0 0-49 16,0 0-25-16,0 0-8 15,-38-22 8-15,38 22 11 16,-3 0-1-16,3 0-21 16,-2 0-16-16,2 0-19 0,0 8-7 15,0 14-14 1,0 4-11-16,0 10-6 0,0 0 14 15,9 4-13 1,3-8 12-16,1-6-11 0,-2-4-1 16,-2-12 1-1,2-6 4-15,3-4 1 16,10-4 16-16,16-24 52 0,33-34 4 16,43-40-28-1,47-59-28-15,20-17 2 0,2 3-2 0,-38 37-5 16,-47 52-8-1,-31 28-8-15,-22 20 4 0,-7 0 0 16,-7 3-5 0,-8 5 7-16,-13 15-2 0,-10 6-5 15,-2 1 5 1,0 8-6-16,0 0-4 0,0 0-26 16,0 0-81-1,-8 22-222-15,4 4-383 0,2-3-548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07-20T04:36:30.948"/>
    </inkml:context>
    <inkml:brush xml:id="br0">
      <inkml:brushProperty name="width" value="0.05292" units="cm"/>
      <inkml:brushProperty name="height" value="0.05292" units="cm"/>
      <inkml:brushProperty name="color" value="#FF0000"/>
    </inkml:brush>
  </inkml:definitions>
  <inkml:trace contextRef="#ctx0" brushRef="#br0">16694 11261 1570 0,'0'0'722'15,"0"0"-340"1,0 0 145 0,0 0-287-16,0 0-65 0,0 0-43 15,-56-28-9-15,56 28-48 16,3 0-7-16,19 0-17 15,23 0-20-15,44 0-31 16,53 8 0-16,56 8 0 0,26 0 0 16,-10-4 0-1,-47-5-12-15,-63-6-29 0,-36-1-26 0,-27 0-65 32,-9 0-41-32,-14 0-47 0,-26-4-36 0,-29-2-343 31,-17 1-421-31</inkml:trace>
  <inkml:trace contextRef="#ctx0" brushRef="#br0" timeOffset="270.94">16628 11398 1332 0,'0'0'854'15,"0"0"-389"-15,0 0-138 0,214 0-23 16,-21 0-90-1,35 0-87-15,-1 0-20 0,-29 0-26 16,-40 0-35 0,-38-2-7-16,-37-2 15 15,-29-2-13-15,-25 2 4 16,-5 0 15-16,-6-1-60 16,-4 4 0-16,-12-2 0 15,0 3 0-15,-2 0 0 16,0 0 0-16,4 0 0 0,7 7-179 15,1 4-381-15,3-2-426 0</inkml:trace>
  <inkml:trace contextRef="#ctx0" brushRef="#br0" timeOffset="428.74">18742 11616 2237 0,'0'0'852'15,"0"0"-654"1,0 0-198-16,0 0-45 0,0 0-1121 0</inkml:trace>
  <inkml:trace contextRef="#ctx0" brushRef="#br0" timeOffset="2844.24">989 10619 532 0,'0'0'244'0,"0"0"-178"0,-143-27-51 0,101 10-14 16,15 2-1 0,16 1-16-16,11 1-10 0,11 8 13 15,20 1 13 1,34 4 13-16,-7 0-13 16,-3 0-288-16</inkml:trace>
  <inkml:trace contextRef="#ctx0" brushRef="#br0" timeOffset="5472.31">6608 12458 1362 0,'0'0'358'16,"0"0"-20"-16,0 0-1 15,0 0-158-15,0 0-83 16,0 0-2-16,0 0-11 16,-34-52-5-16,32 50-14 0,2 2-8 15,0 0-13 1,0 0-18-16,-2 0-7 0,2 0-9 16,-5 0-3-1,1 0-4-15,-2 0-1 0,-1 0 0 16,0 0 0-16,2 0-1 15,3 0-8-15,0 0-7 16,2 0 13-16,0 0 2 16,0 0 8-16,0 0 44 15,0 0 68-15,0-1 16 16,0-2-5-16,7-1-26 16,19 0-18-16,22-2-42 15,41 0-29-15,44 4-15 16,41 2 0-16,6 0-1 0,-31 0 0 15,-48 0 1-15,-50 0-1 16,-18 0 0-16,-6 0 0 16,-6 0 0-1,-11 0-15-15,-10 2-43 0,0 0-91 16,-10 6-140 0,-22 0-46-16,-34 10-215 0,6-2-37 0,-3-2-188 0</inkml:trace>
  <inkml:trace contextRef="#ctx0" brushRef="#br0" timeOffset="5765.96">6541 12559 1106 0,'0'0'410'0,"0"0"-61"0,0 0 123 16,0 0-198-1,0 0-21-15,0 0 13 0,0 0-50 16,-29-6-62-1,60 0-47-15,25-4-56 0,37-1-23 0,48 6-11 32,44 3-13-32,13 2-3 0,-13 0-1 0,-44 0 1 15,-52 0-1 1,-27 0 1-16,-18 0 0 0,-3 0 0 16,-5 0 5-1,-5 0-6-15,-10 0-1 0,2 0-109 0,28 0-183 31,-4 0-341-31,7 0-173 0</inkml:trace>
  <inkml:trace contextRef="#ctx0" brushRef="#br0" timeOffset="6210.98">9838 12581 1073 0,'0'0'492'16,"0"0"-206"-16,0 0 91 15,0 0-74-15,0 0-44 16,0 0-29-16,0 0-26 15,41-55-46-15,-26 45-51 16,8-2-31-16,6 1-26 0,10 1-23 16,13-2-12-1,8 2-9-15,9-1-5 0,10 1 0 16,0 2-1-16,4 2 0 16,-6 1-1-16,0 0 1 15,-11-1 0-15,-10 2 1 16,-7-2-1-16,-6 2 2 15,-12 2-1-15,-4 0-1 16,-10 2 0-16,-5 0-17 16,-6 0-37-16,-6 0-64 0,0 0-75 15,-11 0-53 1,-42 6-86-16,3-1-377 0,-4-4-366 0</inkml:trace>
  <inkml:trace contextRef="#ctx0" brushRef="#br0" timeOffset="6472.57">9620 12461 104 0,'0'0'1096'0,"0"0"-752"16,0 0-46-16,0 0 67 0,0 0-115 15,0 0-96 1,0 0-40-16,170-11-18 0,-93 7-11 15,10 2-18-15,0-2-4 16,0 0 1-16,-11 3-20 16,-14-6 26-16,-12 3-1 15,-17 1-12-15,-13-2-21 16,-9 3-20-16,-11 2-16 16,0 0-180-16,-20 0-180 0,-4 0-532 0</inkml:trace>
  <inkml:trace contextRef="#ctx0" brushRef="#br0" timeOffset="7327.5">7521 13399 755 0,'0'0'530'16,"0"0"-240"-16,0 0 11 15,0 0-5-15,0 0-64 0,0 0-12 16,0 0 49-1,-89-36 2-15,89 34-9 0,0 0-49 16,14-2-62 0,24 0-41-16,37-2-38 0,55 2-29 0,57-3-22 15,31 4-10 1,3-1-10-16,-16 0 12 0,-38-3-13 16,-34 2 0-1,-34-1 0-15,-35 2 0 0,-20 0-1 0,-2 0 1 31,-7 0 0-31,-6-1 0 16,-16 5-24-16,-11 0-49 16,-2 0-98-16,-11 0-165 0,-49 7-205 0,2 5-208 15,-4-3-289-15</inkml:trace>
  <inkml:trace contextRef="#ctx0" brushRef="#br0" timeOffset="7659.47">7602 13543 1452 0,'0'0'529'0,"0"0"-136"16,0 0 184 0,0 0-295-16,0 0-76 15,0 0-8-15,0 0-48 16,156-12-52-16,-63 4-35 15,34 0-26-15,29 0-16 16,-9 2-7-16,-28 2-1 16,-38 4-13-16,-25 0 0 15,0 0 0-15,0 0 0 16,-4 0 1-16,-15 0 0 16,-12 0 5-16,-12 0-5 0,-2 0 1 15,-7 0-1-15,1 0-1 16,0 0-6-16,-3 0-39 15,-2 0-72-15,0 4-261 16,0-4-620-16</inkml:trace>
  <inkml:trace contextRef="#ctx0" brushRef="#br0" timeOffset="9022.85">5441 14626 1425 0,'0'0'398'0,"0"0"2"15,0 0 74-15,0 0-233 16,0 0-66-16,0 0-54 16,0 0-10-16,-37-16-29 15,37 16-11-15,0 0-2 16,12 0 7-16,17 0-23 16,20 0-5-16,44 0-2 15,63 0 2-15,80 0 9 16,53 18 0-16,29 4-9 15,9 0 8-15,-12 0-16 16,7 2-40-16,6-6 0 0,-10 0 0 16,-12-10 0-16,-19-8 0 15,-32 0 0-15,-33 0 0 16,-39-4 0 0,-54-6 0-16,-44-2 0 0,-35 6 0 15,-18-6 0-15,-10 2 0 16,-4 0 0-16,-5 2 0 15,-13-4-9-15,-6-2-182 16,-19 4-578-16,3-4-937 0</inkml:trace>
  <inkml:trace contextRef="#ctx0" brushRef="#br0" timeOffset="10051.32">15670 14526 1328 0,'0'0'396'0,"0"0"-57"16,0 0 10-16,0 0-123 15,0 0-58-15,0 0-32 16,0 0-18-16,93 0 7 16,-51 0-23-16,16 0-2 15,13-2-22-15,16-2-26 16,9 0-22-16,3 0-13 15,-6-2-4-15,-13 2-7 16,-20 0-6-16,-24 0-41 16,-22 0-96-16,-33 0-156 15,-20 2-499-15,-13 0-674 0</inkml:trace>
  <inkml:trace contextRef="#ctx0" brushRef="#br0" timeOffset="10274.54">15425 14722 1861 0,'0'0'769'0,"0"0"-517"0,153-20 62 16,-59 8-140-16,4 2-99 16,-3 4-53-1,-10 0-22-15,-12 2-39 0,-8 2-109 16,3-4-123-1,-18 2-203-15,-7-2-272 0</inkml:trace>
  <inkml:trace contextRef="#ctx0" brushRef="#br0" timeOffset="10433.9">17033 14692 1597 0,'0'0'1151'0,"0"0"-800"0,0 0-227 16,0 0-124-1,0 0-530-15,0 0-1432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210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6485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9126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9182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2969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4731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5353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0844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2573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238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2509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7129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1258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2633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9173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27049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34048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8027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54718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1276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0204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4802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76756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4296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2954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5305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6419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03335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46254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41941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25078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5644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48859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87796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88207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0171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97905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53811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93716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22497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24895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70334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3863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69674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14775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37210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89824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69238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72195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42992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62151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8670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54874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639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18874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98660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23491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32106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19030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91286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82718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88312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14091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0117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0564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9762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60f653be0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360f653be0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8549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3A7B7-617F-8136-65BE-7BE01D4285B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BF3757-2422-9AB3-BB3F-61BC809C4A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0E259D-0803-6241-2472-10FAB8CF22D2}"/>
              </a:ext>
            </a:extLst>
          </p:cNvPr>
          <p:cNvSpPr>
            <a:spLocks noGrp="1"/>
          </p:cNvSpPr>
          <p:nvPr>
            <p:ph type="dt" sz="half" idx="10"/>
          </p:nvPr>
        </p:nvSpPr>
        <p:spPr/>
        <p:txBody>
          <a:bodyPr/>
          <a:lstStyle/>
          <a:p>
            <a:fld id="{07BD8F33-54B3-4B10-9A50-46787D3D4FB5}" type="datetimeFigureOut">
              <a:rPr lang="en-IN" smtClean="0"/>
              <a:t>19-07-2023</a:t>
            </a:fld>
            <a:endParaRPr lang="en-IN"/>
          </a:p>
        </p:txBody>
      </p:sp>
      <p:sp>
        <p:nvSpPr>
          <p:cNvPr id="5" name="Footer Placeholder 4">
            <a:extLst>
              <a:ext uri="{FF2B5EF4-FFF2-40B4-BE49-F238E27FC236}">
                <a16:creationId xmlns:a16="http://schemas.microsoft.com/office/drawing/2014/main" id="{F4BCAA11-D9F3-DF98-98FB-2CCA4B740F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A20DE8-D49A-073C-ACB6-081CE5E1A222}"/>
              </a:ext>
            </a:extLst>
          </p:cNvPr>
          <p:cNvSpPr>
            <a:spLocks noGrp="1"/>
          </p:cNvSpPr>
          <p:nvPr>
            <p:ph type="sldNum" sz="quarter" idx="12"/>
          </p:nvPr>
        </p:nvSpPr>
        <p:spPr/>
        <p:txBody>
          <a:bodyPr/>
          <a:lstStyle/>
          <a:p>
            <a:fld id="{1FF33315-1F20-40E1-9E4E-8FAEC47FE430}" type="slidenum">
              <a:rPr lang="en-IN" smtClean="0"/>
              <a:t>‹#›</a:t>
            </a:fld>
            <a:endParaRPr lang="en-IN"/>
          </a:p>
        </p:txBody>
      </p:sp>
    </p:spTree>
    <p:extLst>
      <p:ext uri="{BB962C8B-B14F-4D97-AF65-F5344CB8AC3E}">
        <p14:creationId xmlns:p14="http://schemas.microsoft.com/office/powerpoint/2010/main" val="288811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6DAC4-CFC4-5E88-B770-A55FF2A681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93E5C19-0B16-110A-95E3-1524D29107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F91F6D-18A3-531A-71C0-08832E65174F}"/>
              </a:ext>
            </a:extLst>
          </p:cNvPr>
          <p:cNvSpPr>
            <a:spLocks noGrp="1"/>
          </p:cNvSpPr>
          <p:nvPr>
            <p:ph type="dt" sz="half" idx="10"/>
          </p:nvPr>
        </p:nvSpPr>
        <p:spPr/>
        <p:txBody>
          <a:bodyPr/>
          <a:lstStyle/>
          <a:p>
            <a:fld id="{07BD8F33-54B3-4B10-9A50-46787D3D4FB5}" type="datetimeFigureOut">
              <a:rPr lang="en-IN" smtClean="0"/>
              <a:t>19-07-2023</a:t>
            </a:fld>
            <a:endParaRPr lang="en-IN"/>
          </a:p>
        </p:txBody>
      </p:sp>
      <p:sp>
        <p:nvSpPr>
          <p:cNvPr id="5" name="Footer Placeholder 4">
            <a:extLst>
              <a:ext uri="{FF2B5EF4-FFF2-40B4-BE49-F238E27FC236}">
                <a16:creationId xmlns:a16="http://schemas.microsoft.com/office/drawing/2014/main" id="{6C455759-7FD4-5E06-E67D-5C399D1E69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1AC0A5-E286-706E-67E1-C980CFF46D16}"/>
              </a:ext>
            </a:extLst>
          </p:cNvPr>
          <p:cNvSpPr>
            <a:spLocks noGrp="1"/>
          </p:cNvSpPr>
          <p:nvPr>
            <p:ph type="sldNum" sz="quarter" idx="12"/>
          </p:nvPr>
        </p:nvSpPr>
        <p:spPr/>
        <p:txBody>
          <a:bodyPr/>
          <a:lstStyle/>
          <a:p>
            <a:fld id="{1FF33315-1F20-40E1-9E4E-8FAEC47FE430}" type="slidenum">
              <a:rPr lang="en-IN" smtClean="0"/>
              <a:t>‹#›</a:t>
            </a:fld>
            <a:endParaRPr lang="en-IN"/>
          </a:p>
        </p:txBody>
      </p:sp>
    </p:spTree>
    <p:extLst>
      <p:ext uri="{BB962C8B-B14F-4D97-AF65-F5344CB8AC3E}">
        <p14:creationId xmlns:p14="http://schemas.microsoft.com/office/powerpoint/2010/main" val="30416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5F08-21C7-8431-5719-5F9F2D5817A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15E0A3A-C656-F4F4-7F2A-6AC44EE66F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8D9AE27-1F70-9EA2-B001-A403093B73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120D212-FBCA-7157-3042-5D52278EC941}"/>
              </a:ext>
            </a:extLst>
          </p:cNvPr>
          <p:cNvSpPr>
            <a:spLocks noGrp="1"/>
          </p:cNvSpPr>
          <p:nvPr>
            <p:ph type="dt" sz="half" idx="10"/>
          </p:nvPr>
        </p:nvSpPr>
        <p:spPr/>
        <p:txBody>
          <a:bodyPr/>
          <a:lstStyle/>
          <a:p>
            <a:fld id="{07BD8F33-54B3-4B10-9A50-46787D3D4FB5}" type="datetimeFigureOut">
              <a:rPr lang="en-IN" smtClean="0"/>
              <a:t>19-07-2023</a:t>
            </a:fld>
            <a:endParaRPr lang="en-IN"/>
          </a:p>
        </p:txBody>
      </p:sp>
      <p:sp>
        <p:nvSpPr>
          <p:cNvPr id="6" name="Footer Placeholder 5">
            <a:extLst>
              <a:ext uri="{FF2B5EF4-FFF2-40B4-BE49-F238E27FC236}">
                <a16:creationId xmlns:a16="http://schemas.microsoft.com/office/drawing/2014/main" id="{605F6630-0C96-5B33-61BB-0A22AB17C61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3C49186-B0B3-DC9F-C601-CA9E093575D2}"/>
              </a:ext>
            </a:extLst>
          </p:cNvPr>
          <p:cNvSpPr>
            <a:spLocks noGrp="1"/>
          </p:cNvSpPr>
          <p:nvPr>
            <p:ph type="sldNum" sz="quarter" idx="12"/>
          </p:nvPr>
        </p:nvSpPr>
        <p:spPr/>
        <p:txBody>
          <a:bodyPr/>
          <a:lstStyle/>
          <a:p>
            <a:fld id="{1FF33315-1F20-40E1-9E4E-8FAEC47FE430}" type="slidenum">
              <a:rPr lang="en-IN" smtClean="0"/>
              <a:t>‹#›</a:t>
            </a:fld>
            <a:endParaRPr lang="en-IN"/>
          </a:p>
        </p:txBody>
      </p:sp>
    </p:spTree>
    <p:extLst>
      <p:ext uri="{BB962C8B-B14F-4D97-AF65-F5344CB8AC3E}">
        <p14:creationId xmlns:p14="http://schemas.microsoft.com/office/powerpoint/2010/main" val="1663689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D4D6E-C981-F24B-64B4-4F4DB57CAD5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AE857E9-23EE-9758-5F4A-391527E3BE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DDEFB0-E208-9429-95C5-DFE04E1871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D9C45C3-FE5D-AECD-F8E6-C5137FEEB1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ABED60-76CE-531F-1844-56CDAABF47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A9C8899-621D-04C5-2163-AC720C1BB7C6}"/>
              </a:ext>
            </a:extLst>
          </p:cNvPr>
          <p:cNvSpPr>
            <a:spLocks noGrp="1"/>
          </p:cNvSpPr>
          <p:nvPr>
            <p:ph type="dt" sz="half" idx="10"/>
          </p:nvPr>
        </p:nvSpPr>
        <p:spPr/>
        <p:txBody>
          <a:bodyPr/>
          <a:lstStyle/>
          <a:p>
            <a:fld id="{07BD8F33-54B3-4B10-9A50-46787D3D4FB5}" type="datetimeFigureOut">
              <a:rPr lang="en-IN" smtClean="0"/>
              <a:t>19-07-2023</a:t>
            </a:fld>
            <a:endParaRPr lang="en-IN"/>
          </a:p>
        </p:txBody>
      </p:sp>
      <p:sp>
        <p:nvSpPr>
          <p:cNvPr id="8" name="Footer Placeholder 7">
            <a:extLst>
              <a:ext uri="{FF2B5EF4-FFF2-40B4-BE49-F238E27FC236}">
                <a16:creationId xmlns:a16="http://schemas.microsoft.com/office/drawing/2014/main" id="{D027A0B1-F3F8-9523-DC9C-CDD607A57C3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54928AB-E05C-1A1C-E340-0518EFBF0424}"/>
              </a:ext>
            </a:extLst>
          </p:cNvPr>
          <p:cNvSpPr>
            <a:spLocks noGrp="1"/>
          </p:cNvSpPr>
          <p:nvPr>
            <p:ph type="sldNum" sz="quarter" idx="12"/>
          </p:nvPr>
        </p:nvSpPr>
        <p:spPr/>
        <p:txBody>
          <a:bodyPr/>
          <a:lstStyle/>
          <a:p>
            <a:fld id="{1FF33315-1F20-40E1-9E4E-8FAEC47FE430}" type="slidenum">
              <a:rPr lang="en-IN" smtClean="0"/>
              <a:t>‹#›</a:t>
            </a:fld>
            <a:endParaRPr lang="en-IN"/>
          </a:p>
        </p:txBody>
      </p:sp>
    </p:spTree>
    <p:extLst>
      <p:ext uri="{BB962C8B-B14F-4D97-AF65-F5344CB8AC3E}">
        <p14:creationId xmlns:p14="http://schemas.microsoft.com/office/powerpoint/2010/main" val="2721957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3837B-645C-4861-0455-5B5EC6F7FD8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6556EE6-4162-3B2C-4C9E-0B3239EC33CB}"/>
              </a:ext>
            </a:extLst>
          </p:cNvPr>
          <p:cNvSpPr>
            <a:spLocks noGrp="1"/>
          </p:cNvSpPr>
          <p:nvPr>
            <p:ph type="dt" sz="half" idx="10"/>
          </p:nvPr>
        </p:nvSpPr>
        <p:spPr/>
        <p:txBody>
          <a:bodyPr/>
          <a:lstStyle/>
          <a:p>
            <a:fld id="{07BD8F33-54B3-4B10-9A50-46787D3D4FB5}" type="datetimeFigureOut">
              <a:rPr lang="en-IN" smtClean="0"/>
              <a:t>19-07-2023</a:t>
            </a:fld>
            <a:endParaRPr lang="en-IN"/>
          </a:p>
        </p:txBody>
      </p:sp>
      <p:sp>
        <p:nvSpPr>
          <p:cNvPr id="4" name="Footer Placeholder 3">
            <a:extLst>
              <a:ext uri="{FF2B5EF4-FFF2-40B4-BE49-F238E27FC236}">
                <a16:creationId xmlns:a16="http://schemas.microsoft.com/office/drawing/2014/main" id="{BE505AB5-4138-922E-546D-43DE98B6811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B1F4B0D-D599-3935-F1E9-82841997C942}"/>
              </a:ext>
            </a:extLst>
          </p:cNvPr>
          <p:cNvSpPr>
            <a:spLocks noGrp="1"/>
          </p:cNvSpPr>
          <p:nvPr>
            <p:ph type="sldNum" sz="quarter" idx="12"/>
          </p:nvPr>
        </p:nvSpPr>
        <p:spPr/>
        <p:txBody>
          <a:bodyPr/>
          <a:lstStyle/>
          <a:p>
            <a:fld id="{1FF33315-1F20-40E1-9E4E-8FAEC47FE430}" type="slidenum">
              <a:rPr lang="en-IN" smtClean="0"/>
              <a:t>‹#›</a:t>
            </a:fld>
            <a:endParaRPr lang="en-IN"/>
          </a:p>
        </p:txBody>
      </p:sp>
    </p:spTree>
    <p:extLst>
      <p:ext uri="{BB962C8B-B14F-4D97-AF65-F5344CB8AC3E}">
        <p14:creationId xmlns:p14="http://schemas.microsoft.com/office/powerpoint/2010/main" val="28127417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A301B5-2B95-CC7B-56DF-679D703AB77F}"/>
              </a:ext>
            </a:extLst>
          </p:cNvPr>
          <p:cNvSpPr>
            <a:spLocks noGrp="1"/>
          </p:cNvSpPr>
          <p:nvPr>
            <p:ph type="dt" sz="half" idx="10"/>
          </p:nvPr>
        </p:nvSpPr>
        <p:spPr/>
        <p:txBody>
          <a:bodyPr/>
          <a:lstStyle/>
          <a:p>
            <a:fld id="{07BD8F33-54B3-4B10-9A50-46787D3D4FB5}" type="datetimeFigureOut">
              <a:rPr lang="en-IN" smtClean="0"/>
              <a:t>19-07-2023</a:t>
            </a:fld>
            <a:endParaRPr lang="en-IN"/>
          </a:p>
        </p:txBody>
      </p:sp>
      <p:sp>
        <p:nvSpPr>
          <p:cNvPr id="3" name="Footer Placeholder 2">
            <a:extLst>
              <a:ext uri="{FF2B5EF4-FFF2-40B4-BE49-F238E27FC236}">
                <a16:creationId xmlns:a16="http://schemas.microsoft.com/office/drawing/2014/main" id="{1245C50F-CDCA-1997-ACFE-AF20B53E40F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CB81638-EC30-6C5C-3938-2D45FE0388B6}"/>
              </a:ext>
            </a:extLst>
          </p:cNvPr>
          <p:cNvSpPr>
            <a:spLocks noGrp="1"/>
          </p:cNvSpPr>
          <p:nvPr>
            <p:ph type="sldNum" sz="quarter" idx="12"/>
          </p:nvPr>
        </p:nvSpPr>
        <p:spPr/>
        <p:txBody>
          <a:bodyPr/>
          <a:lstStyle/>
          <a:p>
            <a:fld id="{1FF33315-1F20-40E1-9E4E-8FAEC47FE430}" type="slidenum">
              <a:rPr lang="en-IN" smtClean="0"/>
              <a:t>‹#›</a:t>
            </a:fld>
            <a:endParaRPr lang="en-IN"/>
          </a:p>
        </p:txBody>
      </p:sp>
    </p:spTree>
    <p:extLst>
      <p:ext uri="{BB962C8B-B14F-4D97-AF65-F5344CB8AC3E}">
        <p14:creationId xmlns:p14="http://schemas.microsoft.com/office/powerpoint/2010/main" val="35358552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4BB23-64C1-E43A-A07C-D3A66FBA8F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8A588D0-989C-665D-C7F5-FD57B6EAF3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48D9C20-E292-5068-5E1D-6CE5F256F8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7DF3D8-762C-47F3-5786-29E717B0A0BE}"/>
              </a:ext>
            </a:extLst>
          </p:cNvPr>
          <p:cNvSpPr>
            <a:spLocks noGrp="1"/>
          </p:cNvSpPr>
          <p:nvPr>
            <p:ph type="dt" sz="half" idx="10"/>
          </p:nvPr>
        </p:nvSpPr>
        <p:spPr/>
        <p:txBody>
          <a:bodyPr/>
          <a:lstStyle/>
          <a:p>
            <a:fld id="{07BD8F33-54B3-4B10-9A50-46787D3D4FB5}" type="datetimeFigureOut">
              <a:rPr lang="en-IN" smtClean="0"/>
              <a:t>19-07-2023</a:t>
            </a:fld>
            <a:endParaRPr lang="en-IN"/>
          </a:p>
        </p:txBody>
      </p:sp>
      <p:sp>
        <p:nvSpPr>
          <p:cNvPr id="6" name="Footer Placeholder 5">
            <a:extLst>
              <a:ext uri="{FF2B5EF4-FFF2-40B4-BE49-F238E27FC236}">
                <a16:creationId xmlns:a16="http://schemas.microsoft.com/office/drawing/2014/main" id="{70372A00-6EEA-2AC1-1952-770C370ADDA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C44E263-FFB9-4B28-3943-33035800E3D7}"/>
              </a:ext>
            </a:extLst>
          </p:cNvPr>
          <p:cNvSpPr>
            <a:spLocks noGrp="1"/>
          </p:cNvSpPr>
          <p:nvPr>
            <p:ph type="sldNum" sz="quarter" idx="12"/>
          </p:nvPr>
        </p:nvSpPr>
        <p:spPr/>
        <p:txBody>
          <a:bodyPr/>
          <a:lstStyle/>
          <a:p>
            <a:fld id="{1FF33315-1F20-40E1-9E4E-8FAEC47FE430}" type="slidenum">
              <a:rPr lang="en-IN" smtClean="0"/>
              <a:t>‹#›</a:t>
            </a:fld>
            <a:endParaRPr lang="en-IN"/>
          </a:p>
        </p:txBody>
      </p:sp>
    </p:spTree>
    <p:extLst>
      <p:ext uri="{BB962C8B-B14F-4D97-AF65-F5344CB8AC3E}">
        <p14:creationId xmlns:p14="http://schemas.microsoft.com/office/powerpoint/2010/main" val="2322030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903F2-837B-7C7C-02D4-27AE7B9079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7527E16-EF23-7746-3D04-C31C93FB0B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3730489-38B5-A1D7-12E7-0F44C0294E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8976B1-F540-BA60-8E63-E02B8A90D1B6}"/>
              </a:ext>
            </a:extLst>
          </p:cNvPr>
          <p:cNvSpPr>
            <a:spLocks noGrp="1"/>
          </p:cNvSpPr>
          <p:nvPr>
            <p:ph type="dt" sz="half" idx="10"/>
          </p:nvPr>
        </p:nvSpPr>
        <p:spPr/>
        <p:txBody>
          <a:bodyPr/>
          <a:lstStyle/>
          <a:p>
            <a:fld id="{07BD8F33-54B3-4B10-9A50-46787D3D4FB5}" type="datetimeFigureOut">
              <a:rPr lang="en-IN" smtClean="0"/>
              <a:t>19-07-2023</a:t>
            </a:fld>
            <a:endParaRPr lang="en-IN"/>
          </a:p>
        </p:txBody>
      </p:sp>
      <p:sp>
        <p:nvSpPr>
          <p:cNvPr id="6" name="Footer Placeholder 5">
            <a:extLst>
              <a:ext uri="{FF2B5EF4-FFF2-40B4-BE49-F238E27FC236}">
                <a16:creationId xmlns:a16="http://schemas.microsoft.com/office/drawing/2014/main" id="{D393D82F-0A6B-294B-D210-8B6B46486DA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37F48E-FAF5-355F-F0A0-017429F32C1D}"/>
              </a:ext>
            </a:extLst>
          </p:cNvPr>
          <p:cNvSpPr>
            <a:spLocks noGrp="1"/>
          </p:cNvSpPr>
          <p:nvPr>
            <p:ph type="sldNum" sz="quarter" idx="12"/>
          </p:nvPr>
        </p:nvSpPr>
        <p:spPr/>
        <p:txBody>
          <a:bodyPr/>
          <a:lstStyle/>
          <a:p>
            <a:fld id="{1FF33315-1F20-40E1-9E4E-8FAEC47FE430}" type="slidenum">
              <a:rPr lang="en-IN" smtClean="0"/>
              <a:t>‹#›</a:t>
            </a:fld>
            <a:endParaRPr lang="en-IN"/>
          </a:p>
        </p:txBody>
      </p:sp>
    </p:spTree>
    <p:extLst>
      <p:ext uri="{BB962C8B-B14F-4D97-AF65-F5344CB8AC3E}">
        <p14:creationId xmlns:p14="http://schemas.microsoft.com/office/powerpoint/2010/main" val="33375355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B5A9-25F1-A1FC-1F71-5FEB024C3E0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70D5321-C827-CC9B-B816-5769823DB5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1F3270-2F63-3454-18D7-4FB08BE69709}"/>
              </a:ext>
            </a:extLst>
          </p:cNvPr>
          <p:cNvSpPr>
            <a:spLocks noGrp="1"/>
          </p:cNvSpPr>
          <p:nvPr>
            <p:ph type="dt" sz="half" idx="10"/>
          </p:nvPr>
        </p:nvSpPr>
        <p:spPr/>
        <p:txBody>
          <a:bodyPr/>
          <a:lstStyle/>
          <a:p>
            <a:fld id="{07BD8F33-54B3-4B10-9A50-46787D3D4FB5}" type="datetimeFigureOut">
              <a:rPr lang="en-IN" smtClean="0"/>
              <a:t>19-07-2023</a:t>
            </a:fld>
            <a:endParaRPr lang="en-IN"/>
          </a:p>
        </p:txBody>
      </p:sp>
      <p:sp>
        <p:nvSpPr>
          <p:cNvPr id="5" name="Footer Placeholder 4">
            <a:extLst>
              <a:ext uri="{FF2B5EF4-FFF2-40B4-BE49-F238E27FC236}">
                <a16:creationId xmlns:a16="http://schemas.microsoft.com/office/drawing/2014/main" id="{D98097EA-12FF-709C-B221-193364A501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B58BCC-3A52-1D33-033F-C64DC5DF1298}"/>
              </a:ext>
            </a:extLst>
          </p:cNvPr>
          <p:cNvSpPr>
            <a:spLocks noGrp="1"/>
          </p:cNvSpPr>
          <p:nvPr>
            <p:ph type="sldNum" sz="quarter" idx="12"/>
          </p:nvPr>
        </p:nvSpPr>
        <p:spPr/>
        <p:txBody>
          <a:bodyPr/>
          <a:lstStyle/>
          <a:p>
            <a:fld id="{1FF33315-1F20-40E1-9E4E-8FAEC47FE430}" type="slidenum">
              <a:rPr lang="en-IN" smtClean="0"/>
              <a:t>‹#›</a:t>
            </a:fld>
            <a:endParaRPr lang="en-IN"/>
          </a:p>
        </p:txBody>
      </p:sp>
    </p:spTree>
    <p:extLst>
      <p:ext uri="{BB962C8B-B14F-4D97-AF65-F5344CB8AC3E}">
        <p14:creationId xmlns:p14="http://schemas.microsoft.com/office/powerpoint/2010/main" val="1448075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85BBB6-A984-37A2-269C-86FBEFDCD4D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D3CAF7D-E93A-1739-620C-7E1892909A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90CB4B-7117-2BFE-066E-E59B75CD5695}"/>
              </a:ext>
            </a:extLst>
          </p:cNvPr>
          <p:cNvSpPr>
            <a:spLocks noGrp="1"/>
          </p:cNvSpPr>
          <p:nvPr>
            <p:ph type="dt" sz="half" idx="10"/>
          </p:nvPr>
        </p:nvSpPr>
        <p:spPr/>
        <p:txBody>
          <a:bodyPr/>
          <a:lstStyle/>
          <a:p>
            <a:fld id="{07BD8F33-54B3-4B10-9A50-46787D3D4FB5}" type="datetimeFigureOut">
              <a:rPr lang="en-IN" smtClean="0"/>
              <a:t>19-07-2023</a:t>
            </a:fld>
            <a:endParaRPr lang="en-IN"/>
          </a:p>
        </p:txBody>
      </p:sp>
      <p:sp>
        <p:nvSpPr>
          <p:cNvPr id="5" name="Footer Placeholder 4">
            <a:extLst>
              <a:ext uri="{FF2B5EF4-FFF2-40B4-BE49-F238E27FC236}">
                <a16:creationId xmlns:a16="http://schemas.microsoft.com/office/drawing/2014/main" id="{4664D0E3-6996-96D5-F976-D12D69C187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F8D789-2BA6-0F1F-0239-258BE96979D2}"/>
              </a:ext>
            </a:extLst>
          </p:cNvPr>
          <p:cNvSpPr>
            <a:spLocks noGrp="1"/>
          </p:cNvSpPr>
          <p:nvPr>
            <p:ph type="sldNum" sz="quarter" idx="12"/>
          </p:nvPr>
        </p:nvSpPr>
        <p:spPr/>
        <p:txBody>
          <a:bodyPr/>
          <a:lstStyle/>
          <a:p>
            <a:fld id="{1FF33315-1F20-40E1-9E4E-8FAEC47FE430}" type="slidenum">
              <a:rPr lang="en-IN" smtClean="0"/>
              <a:t>‹#›</a:t>
            </a:fld>
            <a:endParaRPr lang="en-IN"/>
          </a:p>
        </p:txBody>
      </p:sp>
    </p:spTree>
    <p:extLst>
      <p:ext uri="{BB962C8B-B14F-4D97-AF65-F5344CB8AC3E}">
        <p14:creationId xmlns:p14="http://schemas.microsoft.com/office/powerpoint/2010/main" val="398680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3" name="Google Shape;63;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4" name="Google Shape;64;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1" name="Google Shape;71;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4"/>
        <p:cNvGrpSpPr/>
        <p:nvPr/>
      </p:nvGrpSpPr>
      <p:grpSpPr>
        <a:xfrm>
          <a:off x="0" y="0"/>
          <a:ext cx="0" cy="0"/>
          <a:chOff x="0" y="0"/>
          <a:chExt cx="0" cy="0"/>
        </a:xfrm>
      </p:grpSpPr>
      <p:sp>
        <p:nvSpPr>
          <p:cNvPr id="75" name="Google Shape;75;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0"/>
        <p:cNvGrpSpPr/>
        <p:nvPr/>
      </p:nvGrpSpPr>
      <p:grpSpPr>
        <a:xfrm>
          <a:off x="0" y="0"/>
          <a:ext cx="0" cy="0"/>
          <a:chOff x="0" y="0"/>
          <a:chExt cx="0" cy="0"/>
        </a:xfrm>
      </p:grpSpPr>
      <p:sp>
        <p:nvSpPr>
          <p:cNvPr id="81" name="Google Shape;81;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2CA91873-FCBE-4087-BA51-CC455BDAB393}" type="datetime1">
              <a:rPr lang="en-US" smtClean="0"/>
              <a:t>7/20/2023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54534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2F92-2C37-7112-0242-E386E30171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4DC4E90-7377-D0AC-23A1-E5686D6793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CCB9AC5-859F-11B3-399D-7C531A833C10}"/>
              </a:ext>
            </a:extLst>
          </p:cNvPr>
          <p:cNvSpPr>
            <a:spLocks noGrp="1"/>
          </p:cNvSpPr>
          <p:nvPr>
            <p:ph type="dt" sz="half" idx="10"/>
          </p:nvPr>
        </p:nvSpPr>
        <p:spPr/>
        <p:txBody>
          <a:bodyPr/>
          <a:lstStyle/>
          <a:p>
            <a:fld id="{07BD8F33-54B3-4B10-9A50-46787D3D4FB5}" type="datetimeFigureOut">
              <a:rPr lang="en-IN" smtClean="0"/>
              <a:t>19-07-2023</a:t>
            </a:fld>
            <a:endParaRPr lang="en-IN"/>
          </a:p>
        </p:txBody>
      </p:sp>
      <p:sp>
        <p:nvSpPr>
          <p:cNvPr id="5" name="Footer Placeholder 4">
            <a:extLst>
              <a:ext uri="{FF2B5EF4-FFF2-40B4-BE49-F238E27FC236}">
                <a16:creationId xmlns:a16="http://schemas.microsoft.com/office/drawing/2014/main" id="{BB4D2298-B04E-6CF3-AB62-4B4C706381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28FBC0-56A3-299E-8E18-E385D32AADC2}"/>
              </a:ext>
            </a:extLst>
          </p:cNvPr>
          <p:cNvSpPr>
            <a:spLocks noGrp="1"/>
          </p:cNvSpPr>
          <p:nvPr>
            <p:ph type="sldNum" sz="quarter" idx="12"/>
          </p:nvPr>
        </p:nvSpPr>
        <p:spPr/>
        <p:txBody>
          <a:bodyPr/>
          <a:lstStyle/>
          <a:p>
            <a:fld id="{1FF33315-1F20-40E1-9E4E-8FAEC47FE430}" type="slidenum">
              <a:rPr lang="en-IN" smtClean="0"/>
              <a:t>‹#›</a:t>
            </a:fld>
            <a:endParaRPr lang="en-IN"/>
          </a:p>
        </p:txBody>
      </p:sp>
    </p:spTree>
    <p:extLst>
      <p:ext uri="{BB962C8B-B14F-4D97-AF65-F5344CB8AC3E}">
        <p14:creationId xmlns:p14="http://schemas.microsoft.com/office/powerpoint/2010/main" val="2112832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
          <p:cNvSpPr txBox="1"/>
          <p:nvPr/>
        </p:nvSpPr>
        <p:spPr>
          <a:xfrm>
            <a:off x="11391000" y="6557900"/>
            <a:ext cx="759900" cy="236100"/>
          </a:xfrm>
          <a:prstGeom prst="rect">
            <a:avLst/>
          </a:prstGeom>
          <a:no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1" i="0" u="none" strike="noStrike" cap="none">
                <a:solidFill>
                  <a:srgbClr val="FF0000"/>
                </a:solidFill>
                <a:latin typeface="Calibri"/>
                <a:ea typeface="Calibri"/>
                <a:cs typeface="Calibri"/>
                <a:sym typeface="Calibri"/>
              </a:rPr>
              <a:t>‹#›</a:t>
            </a:fld>
            <a:r>
              <a:rPr lang="en-US" sz="900" b="1" i="0" u="none" strike="noStrike" cap="none">
                <a:solidFill>
                  <a:srgbClr val="FF0000"/>
                </a:solidFill>
                <a:latin typeface="Calibri"/>
                <a:ea typeface="Calibri"/>
                <a:cs typeface="Calibri"/>
                <a:sym typeface="Calibri"/>
              </a:rPr>
              <a:t> of </a:t>
            </a:r>
            <a:r>
              <a:rPr lang="en-US" sz="900" b="1">
                <a:solidFill>
                  <a:srgbClr val="FF0000"/>
                </a:solidFill>
                <a:latin typeface="Calibri"/>
                <a:ea typeface="Calibri"/>
                <a:cs typeface="Calibri"/>
                <a:sym typeface="Calibri"/>
              </a:rPr>
              <a:t>35</a:t>
            </a:r>
            <a:r>
              <a:rPr lang="en-US" sz="900" b="1" i="0" u="none" strike="noStrike" cap="none">
                <a:solidFill>
                  <a:srgbClr val="FF0000"/>
                </a:solidFill>
                <a:latin typeface="Calibri"/>
                <a:ea typeface="Calibri"/>
                <a:cs typeface="Calibri"/>
                <a:sym typeface="Calibri"/>
              </a:rPr>
              <a:t> </a:t>
            </a:r>
            <a:endParaRPr sz="900" b="1" i="0" u="none" strike="noStrike" cap="none">
              <a:solidFill>
                <a:srgbClr val="FF0000"/>
              </a:solidFill>
              <a:latin typeface="Calibri"/>
              <a:ea typeface="Calibri"/>
              <a:cs typeface="Calibri"/>
              <a:sym typeface="Calibri"/>
            </a:endParaRPr>
          </a:p>
        </p:txBody>
      </p:sp>
      <p:pic>
        <p:nvPicPr>
          <p:cNvPr id="16" name="Google Shape;16;p1"/>
          <p:cNvPicPr preferRelativeResize="0"/>
          <p:nvPr/>
        </p:nvPicPr>
        <p:blipFill>
          <a:blip r:embed="rId10">
            <a:alphaModFix/>
          </a:blip>
          <a:stretch>
            <a:fillRect/>
          </a:stretch>
        </p:blipFill>
        <p:spPr>
          <a:xfrm>
            <a:off x="11296625" y="47625"/>
            <a:ext cx="854275" cy="10558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6" r:id="rId5"/>
    <p:sldLayoutId id="2147483657" r:id="rId6"/>
    <p:sldLayoutId id="2147483658" r:id="rId7"/>
    <p:sldLayoutId id="2147483672"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5A1EDB-189A-8830-3570-983DE3C7CA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97253B8-ACC6-DF7C-94EB-043D997B3E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AC36DF-F2A8-FD98-F024-3B0B62DA5A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D8F33-54B3-4B10-9A50-46787D3D4FB5}" type="datetimeFigureOut">
              <a:rPr lang="en-IN" smtClean="0"/>
              <a:t>19-07-2023</a:t>
            </a:fld>
            <a:endParaRPr lang="en-IN"/>
          </a:p>
        </p:txBody>
      </p:sp>
      <p:sp>
        <p:nvSpPr>
          <p:cNvPr id="5" name="Footer Placeholder 4">
            <a:extLst>
              <a:ext uri="{FF2B5EF4-FFF2-40B4-BE49-F238E27FC236}">
                <a16:creationId xmlns:a16="http://schemas.microsoft.com/office/drawing/2014/main" id="{BF75600B-D65B-CAE3-DA27-B2D8832384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435880A-B795-1BBF-64F8-90753A1A03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33315-1F20-40E1-9E4E-8FAEC47FE430}" type="slidenum">
              <a:rPr lang="en-IN" smtClean="0"/>
              <a:t>‹#›</a:t>
            </a:fld>
            <a:endParaRPr lang="en-IN"/>
          </a:p>
        </p:txBody>
      </p:sp>
    </p:spTree>
    <p:extLst>
      <p:ext uri="{BB962C8B-B14F-4D97-AF65-F5344CB8AC3E}">
        <p14:creationId xmlns:p14="http://schemas.microsoft.com/office/powerpoint/2010/main" val="35068922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5.sv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customXml" Target="../ink/ink3.xml"/><Relationship Id="rId4" Type="http://schemas.openxmlformats.org/officeDocument/2006/relationships/image" Target="../media/image27.svg"/></Relationships>
</file>

<file path=ppt/slides/_rels/slide17.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customXml" Target="../ink/ink4.xml"/></Relationships>
</file>

<file path=ppt/slides/_rels/slide1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customXml" Target="../ink/ink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customXml" Target="../ink/ink6.xml"/></Relationships>
</file>

<file path=ppt/slides/_rels/slide2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customXml" Target="../ink/ink7.xml"/></Relationships>
</file>

<file path=ppt/slides/_rels/slide2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customXml" Target="../ink/ink8.xml"/></Relationships>
</file>

<file path=ppt/slides/_rels/slide2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customXml" Target="../ink/ink9.xml"/></Relationships>
</file>

<file path=ppt/slides/_rels/slide24.xml.rels><?xml version="1.0" encoding="UTF-8" standalone="yes"?>
<Relationships xmlns="http://schemas.openxmlformats.org/package/2006/relationships"><Relationship Id="rId3" Type="http://schemas.openxmlformats.org/officeDocument/2006/relationships/image" Target="../media/image37.gif"/><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customXml" Target="../ink/ink10.xml"/><Relationship Id="rId5" Type="http://schemas.openxmlformats.org/officeDocument/2006/relationships/image" Target="../media/image39.sv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customXml" Target="../ink/ink11.xml"/><Relationship Id="rId4" Type="http://schemas.openxmlformats.org/officeDocument/2006/relationships/image" Target="../media/image37.gif"/></Relationships>
</file>

<file path=ppt/slides/_rels/slide2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customXml" Target="../ink/ink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37.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customXml" Target="../ink/ink13.xml"/></Relationships>
</file>

<file path=ppt/slides/_rels/slide3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customXml" Target="../ink/ink14.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customXml" Target="../ink/ink15.xml"/><Relationship Id="rId4" Type="http://schemas.openxmlformats.org/officeDocument/2006/relationships/image" Target="../media/image37.gif"/></Relationships>
</file>

<file path=ppt/slides/_rels/slide3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customXml" Target="../ink/ink16.xml"/></Relationships>
</file>

<file path=ppt/slides/_rels/slide37.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customXml" Target="../ink/ink17.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customXml" Target="../ink/ink18.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customXml" Target="../ink/ink19.xml"/><Relationship Id="rId4" Type="http://schemas.openxmlformats.org/officeDocument/2006/relationships/image" Target="../media/image53.gi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customXml" Target="../ink/ink20.xml"/><Relationship Id="rId4" Type="http://schemas.openxmlformats.org/officeDocument/2006/relationships/image" Target="../media/image53.gif"/></Relationships>
</file>

<file path=ppt/slides/_rels/slide41.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53.gif"/></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53.gif"/></Relationships>
</file>

<file path=ppt/slides/_rels/slide48.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customXml" Target="../ink/ink21.xml"/></Relationships>
</file>

<file path=ppt/slides/_rels/slide49.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customXml" Target="../ink/ink22.xml"/></Relationships>
</file>

<file path=ppt/slides/_rels/slide52.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customXml" Target="../ink/ink23.xml"/></Relationships>
</file>

<file path=ppt/slides/_rels/slide53.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customXml" Target="../ink/ink24.xml"/></Relationships>
</file>

<file path=ppt/slides/_rels/slide54.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customXml" Target="../ink/ink25.xml"/></Relationships>
</file>

<file path=ppt/slides/_rels/slide55.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customXml" Target="../ink/ink26.xml"/></Relationships>
</file>

<file path=ppt/slides/_rels/slide56.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customXml" Target="../ink/ink27.xml"/></Relationships>
</file>

<file path=ppt/slides/_rels/slide57.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customXml" Target="../ink/ink28.xml"/></Relationships>
</file>

<file path=ppt/slides/_rels/slide58.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OpenAI"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customXml" Target="../ink/ink29.xml"/></Relationships>
</file>

<file path=ppt/slides/_rels/slide61.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customXml" Target="../ink/ink30.xml"/></Relationships>
</file>

<file path=ppt/slides/_rels/slide62.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customXml" Target="../ink/ink31.xml"/></Relationships>
</file>

<file path=ppt/slides/_rels/slide64.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67.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68.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customXml" Target="../ink/ink1.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hyperlink" Target="https://innodata.com/how-to-enhance-chatgpt-with-prompt-engineering/" TargetMode="External"/><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5.gi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4400" i="0">
                <a:solidFill>
                  <a:srgbClr val="000000"/>
                </a:solidFill>
                <a:effectLst/>
                <a:latin typeface="Times New Roman" panose="02020603050405020304" pitchFamily="18" charset="0"/>
              </a:rPr>
              <a:t>UE23CS328C</a:t>
            </a:r>
            <a:br>
              <a:rPr lang="en-US" sz="4400" i="0">
                <a:solidFill>
                  <a:srgbClr val="000000"/>
                </a:solidFill>
                <a:effectLst/>
                <a:latin typeface="Times New Roman" panose="02020603050405020304" pitchFamily="18" charset="0"/>
              </a:rPr>
            </a:br>
            <a:r>
              <a:rPr lang="en-US" sz="4400" i="0">
                <a:solidFill>
                  <a:srgbClr val="000000"/>
                </a:solidFill>
                <a:effectLst/>
                <a:latin typeface="Times New Roman" panose="02020603050405020304" pitchFamily="18" charset="0"/>
              </a:rPr>
              <a:t>NLP </a:t>
            </a:r>
            <a:r>
              <a:rPr lang="en-US" sz="4400" i="0" dirty="0">
                <a:solidFill>
                  <a:srgbClr val="000000"/>
                </a:solidFill>
                <a:effectLst/>
                <a:latin typeface="Times New Roman" panose="02020603050405020304" pitchFamily="18" charset="0"/>
              </a:rPr>
              <a:t>Empowerment: Delving into Prompt Engineering and LLMs for enhanced capabilities</a:t>
            </a:r>
            <a:endParaRPr lang="en-US" sz="44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dirty="0">
                <a:solidFill>
                  <a:schemeClr val="tx1">
                    <a:lumMod val="85000"/>
                    <a:lumOff val="15000"/>
                  </a:schemeClr>
                </a:solidFill>
              </a:rPr>
              <a:t>Day 4</a:t>
            </a:r>
          </a:p>
          <a:p>
            <a:r>
              <a:rPr lang="en-US" sz="2000" dirty="0">
                <a:solidFill>
                  <a:schemeClr val="tx1">
                    <a:lumMod val="85000"/>
                    <a:lumOff val="15000"/>
                  </a:schemeClr>
                </a:solidFill>
              </a:rPr>
              <a:t>Presenter: Dr. Arti </a:t>
            </a:r>
            <a:r>
              <a:rPr lang="en-US" sz="2000" dirty="0" err="1">
                <a:solidFill>
                  <a:schemeClr val="tx1">
                    <a:lumMod val="85000"/>
                    <a:lumOff val="15000"/>
                  </a:schemeClr>
                </a:solidFill>
              </a:rPr>
              <a:t>arya</a:t>
            </a:r>
            <a:endParaRPr lang="en-US" sz="20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sp>
        <p:nvSpPr>
          <p:cNvPr id="4" name="Slide Number Placeholder 3">
            <a:extLst>
              <a:ext uri="{FF2B5EF4-FFF2-40B4-BE49-F238E27FC236}">
                <a16:creationId xmlns:a16="http://schemas.microsoft.com/office/drawing/2014/main" id="{828F1DDF-CD90-9F7B-2316-69078FFD8675}"/>
              </a:ext>
            </a:extLst>
          </p:cNvPr>
          <p:cNvSpPr>
            <a:spLocks noGrp="1"/>
          </p:cNvSpPr>
          <p:nvPr>
            <p:ph type="sldNum" sz="quarter" idx="12"/>
          </p:nvPr>
        </p:nvSpPr>
        <p:spPr/>
        <p:txBody>
          <a:bodyPr/>
          <a:lstStyle/>
          <a:p>
            <a:fld id="{3A98EE3D-8CD1-4C3F-BD1C-C98C9596463C}" type="slidenum">
              <a:rPr lang="en-US" smtClean="0"/>
              <a:t>1</a:t>
            </a:fld>
            <a:endParaRPr lang="en-US" dirty="0"/>
          </a:p>
        </p:txBody>
      </p:sp>
      <p:pic>
        <p:nvPicPr>
          <p:cNvPr id="6" name="Picture 5" descr="A close up of a logo&#10;&#10;Description automatically generated">
            <a:extLst>
              <a:ext uri="{FF2B5EF4-FFF2-40B4-BE49-F238E27FC236}">
                <a16:creationId xmlns:a16="http://schemas.microsoft.com/office/drawing/2014/main" id="{A121CDCB-9681-F80F-406F-077CBECCC3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47011" y="0"/>
            <a:ext cx="933598" cy="1398963"/>
          </a:xfrm>
          <a:prstGeom prst="rect">
            <a:avLst/>
          </a:prstGeom>
        </p:spPr>
      </p:pic>
      <p:pic>
        <p:nvPicPr>
          <p:cNvPr id="7" name="Picture 6" descr="A close up of a logo&#10;&#10;Description automatically generated">
            <a:extLst>
              <a:ext uri="{FF2B5EF4-FFF2-40B4-BE49-F238E27FC236}">
                <a16:creationId xmlns:a16="http://schemas.microsoft.com/office/drawing/2014/main" id="{D3CB7A00-CB3E-6F61-7BBE-2F0BE9B442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5722" y="1606241"/>
            <a:ext cx="2369218" cy="3550188"/>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A quick short note on SSL</a:t>
            </a:r>
            <a:endParaRPr sz="3200" b="1" dirty="0">
              <a:solidFill>
                <a:srgbClr val="C55A11"/>
              </a:solidFill>
              <a:latin typeface="Calibri"/>
              <a:ea typeface="Calibri"/>
              <a:cs typeface="Calibri"/>
              <a:sym typeface="Calibri"/>
            </a:endParaRPr>
          </a:p>
        </p:txBody>
      </p:sp>
      <p:sp>
        <p:nvSpPr>
          <p:cNvPr id="3" name="TextBox 2">
            <a:extLst>
              <a:ext uri="{FF2B5EF4-FFF2-40B4-BE49-F238E27FC236}">
                <a16:creationId xmlns:a16="http://schemas.microsoft.com/office/drawing/2014/main" id="{4665C98A-4B62-D57E-E0D5-6B73B05BCD6F}"/>
              </a:ext>
            </a:extLst>
          </p:cNvPr>
          <p:cNvSpPr txBox="1"/>
          <p:nvPr/>
        </p:nvSpPr>
        <p:spPr>
          <a:xfrm>
            <a:off x="601436" y="1471322"/>
            <a:ext cx="8553450" cy="4154984"/>
          </a:xfrm>
          <a:prstGeom prst="rect">
            <a:avLst/>
          </a:prstGeom>
          <a:noFill/>
        </p:spPr>
        <p:txBody>
          <a:bodyPr wrap="square">
            <a:spAutoFit/>
          </a:bodyPr>
          <a:lstStyle/>
          <a:p>
            <a:pPr marL="342900" indent="-342900" algn="just">
              <a:buFont typeface="Wingdings" panose="05000000000000000000" pitchFamily="2" charset="2"/>
              <a:buChar char="Ø"/>
            </a:pPr>
            <a:r>
              <a:rPr lang="en-US" sz="2400" dirty="0">
                <a:solidFill>
                  <a:schemeClr val="tx1"/>
                </a:solidFill>
                <a:latin typeface="+mn-lt"/>
              </a:rPr>
              <a:t>An evolving ML technique to solve the challenges posed by the </a:t>
            </a:r>
            <a:r>
              <a:rPr lang="en-US" sz="2400" b="1" i="1" dirty="0">
                <a:solidFill>
                  <a:srgbClr val="FF33CC"/>
                </a:solidFill>
                <a:latin typeface="+mn-lt"/>
              </a:rPr>
              <a:t>over-dependence of labeled data. </a:t>
            </a:r>
          </a:p>
          <a:p>
            <a:pPr algn="just"/>
            <a:endParaRPr lang="en-US" sz="2400" dirty="0">
              <a:solidFill>
                <a:schemeClr val="tx1"/>
              </a:solidFill>
              <a:latin typeface="+mn-lt"/>
            </a:endParaRPr>
          </a:p>
          <a:p>
            <a:pPr marL="342900" indent="-342900" algn="just">
              <a:buFont typeface="Wingdings" panose="05000000000000000000" pitchFamily="2" charset="2"/>
              <a:buChar char="Ø"/>
            </a:pPr>
            <a:r>
              <a:rPr lang="en-US" sz="2400" dirty="0">
                <a:solidFill>
                  <a:schemeClr val="tx1"/>
                </a:solidFill>
                <a:latin typeface="+mn-lt"/>
              </a:rPr>
              <a:t>So far ML methods has been largely dependent on good quality labeled data. </a:t>
            </a:r>
          </a:p>
          <a:p>
            <a:pPr marL="342900" indent="-342900" algn="just">
              <a:buFont typeface="Wingdings" panose="05000000000000000000" pitchFamily="2" charset="2"/>
              <a:buChar char="Ø"/>
            </a:pPr>
            <a:endParaRPr lang="en-US" sz="2400" dirty="0">
              <a:solidFill>
                <a:schemeClr val="tx1"/>
              </a:solidFill>
              <a:latin typeface="+mn-lt"/>
            </a:endParaRPr>
          </a:p>
          <a:p>
            <a:pPr marL="342900" indent="-342900" algn="just">
              <a:buFont typeface="Wingdings" panose="05000000000000000000" pitchFamily="2" charset="2"/>
              <a:buChar char="Ø"/>
            </a:pPr>
            <a:r>
              <a:rPr lang="en-US" sz="2400" dirty="0">
                <a:solidFill>
                  <a:schemeClr val="tx1"/>
                </a:solidFill>
                <a:latin typeface="+mn-lt"/>
              </a:rPr>
              <a:t>And the </a:t>
            </a:r>
            <a:r>
              <a:rPr lang="en-US" sz="2400" dirty="0">
                <a:solidFill>
                  <a:srgbClr val="FF33CC"/>
                </a:solidFill>
                <a:latin typeface="+mn-lt"/>
              </a:rPr>
              <a:t>cost of high-quality annotated data is a major bottleneck </a:t>
            </a:r>
            <a:r>
              <a:rPr lang="en-US" sz="2400" dirty="0">
                <a:solidFill>
                  <a:schemeClr val="tx1"/>
                </a:solidFill>
                <a:latin typeface="+mn-lt"/>
              </a:rPr>
              <a:t>in the overall training process.</a:t>
            </a:r>
          </a:p>
          <a:p>
            <a:pPr marL="342900" indent="-342900" algn="just">
              <a:buFont typeface="Wingdings" panose="05000000000000000000" pitchFamily="2" charset="2"/>
              <a:buChar char="Ø"/>
            </a:pPr>
            <a:endParaRPr lang="en-US" sz="2400" b="0" i="0" dirty="0">
              <a:solidFill>
                <a:schemeClr val="tx1"/>
              </a:solidFill>
              <a:effectLst/>
              <a:latin typeface="+mn-lt"/>
            </a:endParaRPr>
          </a:p>
          <a:p>
            <a:pPr marL="342900" indent="-342900" algn="just">
              <a:buFont typeface="Wingdings" panose="05000000000000000000" pitchFamily="2" charset="2"/>
              <a:buChar char="Ø"/>
            </a:pPr>
            <a:r>
              <a:rPr lang="en-US" sz="2400" dirty="0">
                <a:solidFill>
                  <a:schemeClr val="tx1"/>
                </a:solidFill>
                <a:latin typeface="+mn-lt"/>
              </a:rPr>
              <a:t>Practically, it is </a:t>
            </a:r>
            <a:r>
              <a:rPr lang="en-US" sz="2400" dirty="0">
                <a:solidFill>
                  <a:srgbClr val="3366FF"/>
                </a:solidFill>
                <a:latin typeface="+mn-lt"/>
              </a:rPr>
              <a:t>impossible</a:t>
            </a:r>
            <a:r>
              <a:rPr lang="en-US" sz="2400" dirty="0">
                <a:solidFill>
                  <a:schemeClr val="tx1"/>
                </a:solidFill>
                <a:latin typeface="+mn-lt"/>
              </a:rPr>
              <a:t> to </a:t>
            </a:r>
            <a:r>
              <a:rPr lang="en-US" sz="2400" dirty="0">
                <a:solidFill>
                  <a:srgbClr val="FF0000"/>
                </a:solidFill>
                <a:latin typeface="+mn-lt"/>
              </a:rPr>
              <a:t>collect and label </a:t>
            </a:r>
            <a:r>
              <a:rPr lang="en-US" sz="2400" dirty="0">
                <a:solidFill>
                  <a:schemeClr val="tx1"/>
                </a:solidFill>
                <a:latin typeface="+mn-lt"/>
              </a:rPr>
              <a:t>all kinds of varied data.</a:t>
            </a:r>
            <a:endParaRPr lang="en-US" sz="2400" b="0" i="0" dirty="0">
              <a:solidFill>
                <a:schemeClr val="tx1"/>
              </a:solidFill>
              <a:effectLst/>
              <a:latin typeface="+mn-lt"/>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CA39F8FC-6E88-44E0-C1A0-EB2BC8BDB853}"/>
                  </a:ext>
                </a:extLst>
              </p14:cNvPr>
              <p14:cNvContentPartPr/>
              <p14:nvPr/>
            </p14:nvContentPartPr>
            <p14:xfrm>
              <a:off x="1234080" y="1736640"/>
              <a:ext cx="6976440" cy="2874240"/>
            </p14:xfrm>
          </p:contentPart>
        </mc:Choice>
        <mc:Fallback>
          <p:pic>
            <p:nvPicPr>
              <p:cNvPr id="2" name="Ink 1">
                <a:extLst>
                  <a:ext uri="{FF2B5EF4-FFF2-40B4-BE49-F238E27FC236}">
                    <a16:creationId xmlns:a16="http://schemas.microsoft.com/office/drawing/2014/main" id="{CA39F8FC-6E88-44E0-C1A0-EB2BC8BDB853}"/>
                  </a:ext>
                </a:extLst>
              </p:cNvPr>
              <p:cNvPicPr/>
              <p:nvPr/>
            </p:nvPicPr>
            <p:blipFill>
              <a:blip r:embed="rId4"/>
              <a:stretch>
                <a:fillRect/>
              </a:stretch>
            </p:blipFill>
            <p:spPr>
              <a:xfrm>
                <a:off x="1224720" y="1727280"/>
                <a:ext cx="6995160" cy="2892960"/>
              </a:xfrm>
              <a:prstGeom prst="rect">
                <a:avLst/>
              </a:prstGeom>
            </p:spPr>
          </p:pic>
        </mc:Fallback>
      </mc:AlternateContent>
    </p:spTree>
    <p:extLst>
      <p:ext uri="{BB962C8B-B14F-4D97-AF65-F5344CB8AC3E}">
        <p14:creationId xmlns:p14="http://schemas.microsoft.com/office/powerpoint/2010/main" val="398557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Guess what kind of learning is this?</a:t>
            </a:r>
            <a:endParaRPr sz="3200" b="1" dirty="0">
              <a:solidFill>
                <a:srgbClr val="C55A11"/>
              </a:solidFill>
              <a:latin typeface="Calibri"/>
              <a:ea typeface="Calibri"/>
              <a:cs typeface="Calibri"/>
              <a:sym typeface="Calibri"/>
            </a:endParaRPr>
          </a:p>
        </p:txBody>
      </p:sp>
      <p:pic>
        <p:nvPicPr>
          <p:cNvPr id="8" name="Picture 7">
            <a:extLst>
              <a:ext uri="{FF2B5EF4-FFF2-40B4-BE49-F238E27FC236}">
                <a16:creationId xmlns:a16="http://schemas.microsoft.com/office/drawing/2014/main" id="{C449E991-B97E-17D0-9FD9-16996F75666C}"/>
              </a:ext>
            </a:extLst>
          </p:cNvPr>
          <p:cNvPicPr>
            <a:picLocks noChangeAspect="1"/>
          </p:cNvPicPr>
          <p:nvPr/>
        </p:nvPicPr>
        <p:blipFill>
          <a:blip r:embed="rId3"/>
          <a:stretch>
            <a:fillRect/>
          </a:stretch>
        </p:blipFill>
        <p:spPr>
          <a:xfrm>
            <a:off x="851132" y="1599807"/>
            <a:ext cx="9081810" cy="4053649"/>
          </a:xfrm>
          <a:prstGeom prst="rect">
            <a:avLst/>
          </a:prstGeom>
        </p:spPr>
      </p:pic>
    </p:spTree>
    <p:extLst>
      <p:ext uri="{BB962C8B-B14F-4D97-AF65-F5344CB8AC3E}">
        <p14:creationId xmlns:p14="http://schemas.microsoft.com/office/powerpoint/2010/main" val="849435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Guess what kind of learning is this?</a:t>
            </a:r>
            <a:endParaRPr sz="3200" b="1" dirty="0">
              <a:solidFill>
                <a:srgbClr val="C55A1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E6909696-5DC2-D935-DAA2-738541C310F7}"/>
              </a:ext>
            </a:extLst>
          </p:cNvPr>
          <p:cNvPicPr>
            <a:picLocks noChangeAspect="1"/>
          </p:cNvPicPr>
          <p:nvPr/>
        </p:nvPicPr>
        <p:blipFill>
          <a:blip r:embed="rId3"/>
          <a:stretch>
            <a:fillRect/>
          </a:stretch>
        </p:blipFill>
        <p:spPr>
          <a:xfrm>
            <a:off x="662200" y="1498231"/>
            <a:ext cx="10615400" cy="4282083"/>
          </a:xfrm>
          <a:prstGeom prst="rect">
            <a:avLst/>
          </a:prstGeom>
        </p:spPr>
      </p:pic>
    </p:spTree>
    <p:extLst>
      <p:ext uri="{BB962C8B-B14F-4D97-AF65-F5344CB8AC3E}">
        <p14:creationId xmlns:p14="http://schemas.microsoft.com/office/powerpoint/2010/main" val="2328743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Guess what kind of learning is this?</a:t>
            </a:r>
            <a:endParaRPr sz="3200" b="1" dirty="0">
              <a:solidFill>
                <a:srgbClr val="C55A1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4940B6A1-FCA3-225E-6646-8D88E17ECAC8}"/>
              </a:ext>
            </a:extLst>
          </p:cNvPr>
          <p:cNvPicPr>
            <a:picLocks noChangeAspect="1"/>
          </p:cNvPicPr>
          <p:nvPr/>
        </p:nvPicPr>
        <p:blipFill>
          <a:blip r:embed="rId3"/>
          <a:stretch>
            <a:fillRect/>
          </a:stretch>
        </p:blipFill>
        <p:spPr>
          <a:xfrm>
            <a:off x="1174541" y="1725591"/>
            <a:ext cx="8002115" cy="4329801"/>
          </a:xfrm>
          <a:prstGeom prst="rect">
            <a:avLst/>
          </a:prstGeom>
        </p:spPr>
      </p:pic>
    </p:spTree>
    <p:extLst>
      <p:ext uri="{BB962C8B-B14F-4D97-AF65-F5344CB8AC3E}">
        <p14:creationId xmlns:p14="http://schemas.microsoft.com/office/powerpoint/2010/main" val="1672617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A quick short note on SSL</a:t>
            </a:r>
            <a:endParaRPr sz="3200" b="1" dirty="0">
              <a:solidFill>
                <a:srgbClr val="C55A1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51FBDB3A-FFE2-B497-44BE-BAAE33A70F5A}"/>
              </a:ext>
            </a:extLst>
          </p:cNvPr>
          <p:cNvPicPr>
            <a:picLocks noChangeAspect="1"/>
          </p:cNvPicPr>
          <p:nvPr/>
        </p:nvPicPr>
        <p:blipFill>
          <a:blip r:embed="rId3"/>
          <a:stretch>
            <a:fillRect/>
          </a:stretch>
        </p:blipFill>
        <p:spPr>
          <a:xfrm>
            <a:off x="535260" y="2475345"/>
            <a:ext cx="8813089" cy="4292548"/>
          </a:xfrm>
          <a:prstGeom prst="rect">
            <a:avLst/>
          </a:prstGeom>
        </p:spPr>
      </p:pic>
      <p:sp>
        <p:nvSpPr>
          <p:cNvPr id="6" name="TextBox 5">
            <a:extLst>
              <a:ext uri="{FF2B5EF4-FFF2-40B4-BE49-F238E27FC236}">
                <a16:creationId xmlns:a16="http://schemas.microsoft.com/office/drawing/2014/main" id="{9FC44035-4404-D6A4-BD7C-2D5A0939A050}"/>
              </a:ext>
            </a:extLst>
          </p:cNvPr>
          <p:cNvSpPr txBox="1"/>
          <p:nvPr/>
        </p:nvSpPr>
        <p:spPr>
          <a:xfrm>
            <a:off x="535260" y="1355015"/>
            <a:ext cx="9356436" cy="1200329"/>
          </a:xfrm>
          <a:prstGeom prst="rect">
            <a:avLst/>
          </a:prstGeom>
          <a:noFill/>
        </p:spPr>
        <p:txBody>
          <a:bodyPr wrap="square">
            <a:spAutoFit/>
          </a:bodyPr>
          <a:lstStyle/>
          <a:p>
            <a:pPr algn="just"/>
            <a:r>
              <a:rPr lang="en-US" sz="2400" b="0" i="0" dirty="0">
                <a:solidFill>
                  <a:schemeClr val="tx1"/>
                </a:solidFill>
                <a:effectLst/>
                <a:latin typeface="IBM Plex Sans" panose="020B0503050203000203" pitchFamily="34" charset="0"/>
              </a:rPr>
              <a:t>Self-supervised learning is a ML process where the </a:t>
            </a:r>
            <a:r>
              <a:rPr lang="en-US" sz="2400" b="0" i="0" dirty="0">
                <a:solidFill>
                  <a:srgbClr val="0000FF"/>
                </a:solidFill>
                <a:effectLst/>
                <a:latin typeface="IBM Plex Sans" panose="020B0503050203000203" pitchFamily="34" charset="0"/>
              </a:rPr>
              <a:t>model trains itself to learn one part of the input from another part of the input</a:t>
            </a:r>
            <a:r>
              <a:rPr lang="en-US" sz="2400" b="0" i="0" dirty="0">
                <a:solidFill>
                  <a:schemeClr val="tx1"/>
                </a:solidFill>
                <a:effectLst/>
                <a:latin typeface="IBM Plex Sans" panose="020B0503050203000203" pitchFamily="34" charset="0"/>
              </a:rPr>
              <a:t>. It is also known as </a:t>
            </a:r>
            <a:r>
              <a:rPr lang="en-US" sz="2400" b="0" i="0" dirty="0">
                <a:solidFill>
                  <a:srgbClr val="FF33CC"/>
                </a:solidFill>
                <a:effectLst/>
                <a:latin typeface="IBM Plex Sans" panose="020B0503050203000203" pitchFamily="34" charset="0"/>
              </a:rPr>
              <a:t>predictive or pretext learning</a:t>
            </a:r>
            <a:r>
              <a:rPr lang="en-US" sz="2400" b="0" i="0" dirty="0">
                <a:solidFill>
                  <a:schemeClr val="tx1"/>
                </a:solidFill>
                <a:effectLst/>
                <a:latin typeface="IBM Plex Sans" panose="020B0503050203000203" pitchFamily="34" charset="0"/>
              </a:rPr>
              <a:t>.</a:t>
            </a:r>
            <a:endParaRPr lang="en-IN" sz="2400" dirty="0">
              <a:solidFill>
                <a:schemeClr val="tx1"/>
              </a:solidFill>
            </a:endParaRPr>
          </a:p>
        </p:txBody>
      </p:sp>
    </p:spTree>
    <p:extLst>
      <p:ext uri="{BB962C8B-B14F-4D97-AF65-F5344CB8AC3E}">
        <p14:creationId xmlns:p14="http://schemas.microsoft.com/office/powerpoint/2010/main" val="348721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Why we need SSL?</a:t>
            </a:r>
            <a:endParaRPr sz="3200" b="1" dirty="0">
              <a:solidFill>
                <a:srgbClr val="C55A11"/>
              </a:solidFill>
              <a:latin typeface="Calibri"/>
              <a:ea typeface="Calibri"/>
              <a:cs typeface="Calibri"/>
              <a:sym typeface="Calibri"/>
            </a:endParaRPr>
          </a:p>
        </p:txBody>
      </p:sp>
      <p:sp>
        <p:nvSpPr>
          <p:cNvPr id="4" name="TextBox 3">
            <a:extLst>
              <a:ext uri="{FF2B5EF4-FFF2-40B4-BE49-F238E27FC236}">
                <a16:creationId xmlns:a16="http://schemas.microsoft.com/office/drawing/2014/main" id="{03801C7D-74D0-4926-FF9A-4BDC618A1FB8}"/>
              </a:ext>
            </a:extLst>
          </p:cNvPr>
          <p:cNvSpPr txBox="1"/>
          <p:nvPr/>
        </p:nvSpPr>
        <p:spPr>
          <a:xfrm>
            <a:off x="1299872" y="1427001"/>
            <a:ext cx="9302814" cy="461665"/>
          </a:xfrm>
          <a:prstGeom prst="rect">
            <a:avLst/>
          </a:prstGeom>
          <a:noFill/>
        </p:spPr>
        <p:txBody>
          <a:bodyPr wrap="square">
            <a:spAutoFit/>
          </a:bodyPr>
          <a:lstStyle/>
          <a:p>
            <a:pPr algn="just"/>
            <a:r>
              <a:rPr lang="en-US" sz="2400" dirty="0" err="1"/>
              <a:t>Bcoz</a:t>
            </a:r>
            <a:r>
              <a:rPr lang="en-US" sz="2400" dirty="0"/>
              <a:t> existing learning models get trained at:</a:t>
            </a:r>
          </a:p>
        </p:txBody>
      </p:sp>
      <p:sp>
        <p:nvSpPr>
          <p:cNvPr id="10" name="TextBox 9">
            <a:extLst>
              <a:ext uri="{FF2B5EF4-FFF2-40B4-BE49-F238E27FC236}">
                <a16:creationId xmlns:a16="http://schemas.microsoft.com/office/drawing/2014/main" id="{7B59635C-F672-7350-F147-0EC49F66D98A}"/>
              </a:ext>
            </a:extLst>
          </p:cNvPr>
          <p:cNvSpPr txBox="1"/>
          <p:nvPr/>
        </p:nvSpPr>
        <p:spPr>
          <a:xfrm>
            <a:off x="1299872" y="2256352"/>
            <a:ext cx="7130472" cy="830997"/>
          </a:xfrm>
          <a:prstGeom prst="rect">
            <a:avLst/>
          </a:prstGeom>
          <a:noFill/>
        </p:spPr>
        <p:txBody>
          <a:bodyPr wrap="square">
            <a:spAutoFit/>
          </a:bodyPr>
          <a:lstStyle/>
          <a:p>
            <a:pPr lvl="0" algn="just"/>
            <a:r>
              <a:rPr lang="en-US" sz="2400" dirty="0">
                <a:solidFill>
                  <a:srgbClr val="FF0000"/>
                </a:solidFill>
              </a:rPr>
              <a:t>High Cost</a:t>
            </a:r>
            <a:r>
              <a:rPr lang="en-US" sz="2400" dirty="0"/>
              <a:t>: The cost of good quality labelled data is very high in terms of time and money.</a:t>
            </a:r>
            <a:endParaRPr lang="en-IN" sz="2400" dirty="0"/>
          </a:p>
        </p:txBody>
      </p:sp>
      <p:sp>
        <p:nvSpPr>
          <p:cNvPr id="12" name="TextBox 11">
            <a:extLst>
              <a:ext uri="{FF2B5EF4-FFF2-40B4-BE49-F238E27FC236}">
                <a16:creationId xmlns:a16="http://schemas.microsoft.com/office/drawing/2014/main" id="{DB12CB4F-65B1-C3C8-CBE9-58F1CE077B15}"/>
              </a:ext>
            </a:extLst>
          </p:cNvPr>
          <p:cNvSpPr txBox="1"/>
          <p:nvPr/>
        </p:nvSpPr>
        <p:spPr>
          <a:xfrm>
            <a:off x="1299872" y="3258766"/>
            <a:ext cx="7548564" cy="1569660"/>
          </a:xfrm>
          <a:prstGeom prst="rect">
            <a:avLst/>
          </a:prstGeom>
          <a:noFill/>
        </p:spPr>
        <p:txBody>
          <a:bodyPr wrap="square">
            <a:spAutoFit/>
          </a:bodyPr>
          <a:lstStyle/>
          <a:p>
            <a:pPr lvl="0" algn="just"/>
            <a:r>
              <a:rPr lang="en-US" sz="2400" dirty="0">
                <a:solidFill>
                  <a:srgbClr val="FF0000"/>
                </a:solidFill>
              </a:rPr>
              <a:t>Lengthy Lifecycle</a:t>
            </a:r>
            <a:r>
              <a:rPr lang="en-US" sz="2400" dirty="0"/>
              <a:t>:</a:t>
            </a:r>
          </a:p>
          <a:p>
            <a:pPr lvl="0" algn="just"/>
            <a:r>
              <a:rPr lang="en-US" sz="2400" dirty="0"/>
              <a:t>The data preparation lifecycle, a lengthy process </a:t>
            </a:r>
          </a:p>
          <a:p>
            <a:pPr lvl="0" algn="just">
              <a:buBlip>
                <a:blip r:embed="rId3">
                  <a:extLst>
                    <a:ext uri="{96DAC541-7B7A-43D3-8B79-37D633B846F1}">
                      <asvg:svgBlip xmlns:asvg="http://schemas.microsoft.com/office/drawing/2016/SVG/main" r:embed="rId4"/>
                    </a:ext>
                  </a:extLst>
                </a:blip>
              </a:buBlip>
            </a:pPr>
            <a:r>
              <a:rPr lang="en-US" sz="2400" dirty="0"/>
              <a:t>It requires </a:t>
            </a:r>
            <a:r>
              <a:rPr lang="en-US" sz="2400" dirty="0">
                <a:solidFill>
                  <a:schemeClr val="tx1"/>
                </a:solidFill>
              </a:rPr>
              <a:t>cleaning, filtering, annotating, reviewing, and restructuring </a:t>
            </a:r>
            <a:r>
              <a:rPr lang="en-US" sz="2400" dirty="0"/>
              <a:t>according to the training framework.</a:t>
            </a:r>
          </a:p>
        </p:txBody>
      </p:sp>
      <p:sp>
        <p:nvSpPr>
          <p:cNvPr id="14" name="TextBox 13">
            <a:extLst>
              <a:ext uri="{FF2B5EF4-FFF2-40B4-BE49-F238E27FC236}">
                <a16:creationId xmlns:a16="http://schemas.microsoft.com/office/drawing/2014/main" id="{423E73D8-3828-FD2F-BDBA-AB569B4903DD}"/>
              </a:ext>
            </a:extLst>
          </p:cNvPr>
          <p:cNvSpPr txBox="1"/>
          <p:nvPr/>
        </p:nvSpPr>
        <p:spPr>
          <a:xfrm>
            <a:off x="798944" y="5392015"/>
            <a:ext cx="9010073" cy="1200329"/>
          </a:xfrm>
          <a:prstGeom prst="rect">
            <a:avLst/>
          </a:prstGeom>
          <a:noFill/>
        </p:spPr>
        <p:txBody>
          <a:bodyPr wrap="square">
            <a:spAutoFit/>
          </a:bodyPr>
          <a:lstStyle/>
          <a:p>
            <a:pPr lvl="0" algn="just"/>
            <a:r>
              <a:rPr lang="en-US" sz="2400" dirty="0">
                <a:solidFill>
                  <a:srgbClr val="0000FF"/>
                </a:solidFill>
              </a:rPr>
              <a:t>Generic AI:</a:t>
            </a:r>
          </a:p>
          <a:p>
            <a:pPr algn="just">
              <a:buBlip>
                <a:blip r:embed="rId3">
                  <a:extLst>
                    <a:ext uri="{96DAC541-7B7A-43D3-8B79-37D633B846F1}">
                      <asvg:svgBlip xmlns:asvg="http://schemas.microsoft.com/office/drawing/2016/SVG/main" r:embed="rId4"/>
                    </a:ext>
                  </a:extLst>
                </a:blip>
              </a:buBlip>
            </a:pPr>
            <a:r>
              <a:rPr lang="en-US" sz="2400" dirty="0"/>
              <a:t>The self-supervised learning framework is one step closer to embedding human cognition in machines.</a:t>
            </a:r>
            <a:endParaRPr lang="en-IN" sz="2400" dirty="0"/>
          </a:p>
        </p:txBody>
      </p:sp>
    </p:spTree>
    <p:extLst>
      <p:ext uri="{BB962C8B-B14F-4D97-AF65-F5344CB8AC3E}">
        <p14:creationId xmlns:p14="http://schemas.microsoft.com/office/powerpoint/2010/main" val="272817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animEffect transition="in" filter="fade">
                                      <p:cBhvr>
                                        <p:cTn id="15" dur="500"/>
                                        <p:tgtEl>
                                          <p:spTgt spid="12">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xEl>
                                              <p:pRg st="2" end="2"/>
                                            </p:txEl>
                                          </p:spTgt>
                                        </p:tgtEl>
                                        <p:attrNameLst>
                                          <p:attrName>style.visibility</p:attrName>
                                        </p:attrNameLst>
                                      </p:cBhvr>
                                      <p:to>
                                        <p:strVal val="visible"/>
                                      </p:to>
                                    </p:set>
                                    <p:animEffect transition="in" filter="fade">
                                      <p:cBhvr>
                                        <p:cTn id="18" dur="500"/>
                                        <p:tgtEl>
                                          <p:spTgt spid="1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Foundation Models</a:t>
            </a:r>
            <a:endParaRPr sz="3200" b="1" dirty="0">
              <a:solidFill>
                <a:srgbClr val="C55A11"/>
              </a:solidFill>
              <a:latin typeface="Calibri"/>
              <a:ea typeface="Calibri"/>
              <a:cs typeface="Calibri"/>
              <a:sym typeface="Calibri"/>
            </a:endParaRPr>
          </a:p>
        </p:txBody>
      </p:sp>
      <p:sp>
        <p:nvSpPr>
          <p:cNvPr id="3" name="TextBox 2">
            <a:extLst>
              <a:ext uri="{FF2B5EF4-FFF2-40B4-BE49-F238E27FC236}">
                <a16:creationId xmlns:a16="http://schemas.microsoft.com/office/drawing/2014/main" id="{4665C98A-4B62-D57E-E0D5-6B73B05BCD6F}"/>
              </a:ext>
            </a:extLst>
          </p:cNvPr>
          <p:cNvSpPr txBox="1"/>
          <p:nvPr/>
        </p:nvSpPr>
        <p:spPr>
          <a:xfrm>
            <a:off x="601436" y="1471322"/>
            <a:ext cx="9903278" cy="4893647"/>
          </a:xfrm>
          <a:prstGeom prst="rect">
            <a:avLst/>
          </a:prstGeom>
          <a:noFill/>
        </p:spPr>
        <p:txBody>
          <a:bodyPr wrap="square">
            <a:spAutoFit/>
          </a:bodyPr>
          <a:lstStyle/>
          <a:p>
            <a:pPr marL="342900" indent="-342900" algn="just">
              <a:buFont typeface="Wingdings" panose="05000000000000000000" pitchFamily="2" charset="2"/>
              <a:buChar char="Ø"/>
            </a:pPr>
            <a:r>
              <a:rPr lang="en-US" sz="2400" dirty="0">
                <a:solidFill>
                  <a:schemeClr val="tx1"/>
                </a:solidFill>
                <a:latin typeface="+mn-lt"/>
              </a:rPr>
              <a:t>In 2017 transformers were introduced: “Attention is all you need”. </a:t>
            </a:r>
          </a:p>
          <a:p>
            <a:pPr marL="342900" indent="-342900" algn="just">
              <a:buFont typeface="Wingdings" panose="05000000000000000000" pitchFamily="2" charset="2"/>
              <a:buChar char="Ø"/>
            </a:pPr>
            <a:endParaRPr lang="en-US" sz="2400" dirty="0">
              <a:solidFill>
                <a:schemeClr val="tx1"/>
              </a:solidFill>
              <a:latin typeface="+mn-lt"/>
            </a:endParaRPr>
          </a:p>
          <a:p>
            <a:pPr marL="342900" indent="-342900" algn="just">
              <a:buFont typeface="Wingdings" panose="05000000000000000000" pitchFamily="2" charset="2"/>
              <a:buChar char="Ø"/>
            </a:pPr>
            <a:r>
              <a:rPr lang="en-US" sz="2400" dirty="0">
                <a:solidFill>
                  <a:schemeClr val="tx1"/>
                </a:solidFill>
                <a:latin typeface="+mn-lt"/>
              </a:rPr>
              <a:t>The next generation of RNNs and LSTM architectures and have several benefits:</a:t>
            </a:r>
          </a:p>
          <a:p>
            <a:pPr marL="342900" lvl="8" indent="-342900" algn="just">
              <a:buBlip>
                <a:blip r:embed="rId3">
                  <a:extLst>
                    <a:ext uri="{96DAC541-7B7A-43D3-8B79-37D633B846F1}">
                      <asvg:svgBlip xmlns:asvg="http://schemas.microsoft.com/office/drawing/2016/SVG/main" r:embed="rId4"/>
                    </a:ext>
                  </a:extLst>
                </a:blip>
              </a:buBlip>
            </a:pPr>
            <a:r>
              <a:rPr lang="en-US" sz="2400" b="1" dirty="0">
                <a:solidFill>
                  <a:srgbClr val="FF33CC"/>
                </a:solidFill>
                <a:latin typeface="+mn-lt"/>
              </a:rPr>
              <a:t>Parallel processing</a:t>
            </a:r>
            <a:r>
              <a:rPr lang="en-US" sz="2400" dirty="0">
                <a:solidFill>
                  <a:srgbClr val="FF33CC"/>
                </a:solidFill>
                <a:latin typeface="+mn-lt"/>
              </a:rPr>
              <a:t>:</a:t>
            </a:r>
            <a:r>
              <a:rPr lang="en-US" sz="2400" dirty="0">
                <a:solidFill>
                  <a:schemeClr val="tx1"/>
                </a:solidFill>
                <a:latin typeface="+mn-lt"/>
              </a:rPr>
              <a:t> Increases performance and scalability</a:t>
            </a:r>
          </a:p>
          <a:p>
            <a:pPr marL="342900" lvl="8" indent="-342900" algn="just">
              <a:buBlip>
                <a:blip r:embed="rId3">
                  <a:extLst>
                    <a:ext uri="{96DAC541-7B7A-43D3-8B79-37D633B846F1}">
                      <asvg:svgBlip xmlns:asvg="http://schemas.microsoft.com/office/drawing/2016/SVG/main" r:embed="rId4"/>
                    </a:ext>
                  </a:extLst>
                </a:blip>
              </a:buBlip>
            </a:pPr>
            <a:r>
              <a:rPr lang="en-US" sz="2400" b="1" dirty="0">
                <a:solidFill>
                  <a:srgbClr val="FF33CC"/>
                </a:solidFill>
                <a:latin typeface="+mn-lt"/>
              </a:rPr>
              <a:t>Bidirectionality:</a:t>
            </a:r>
            <a:r>
              <a:rPr lang="en-US" sz="2400" dirty="0">
                <a:solidFill>
                  <a:schemeClr val="tx1"/>
                </a:solidFill>
                <a:latin typeface="+mn-lt"/>
              </a:rPr>
              <a:t> Allows understanding of ambiguous words and    	                       coreferences.</a:t>
            </a:r>
          </a:p>
          <a:p>
            <a:pPr marL="342900" lvl="8" indent="-342900" algn="just">
              <a:buBlip>
                <a:blip r:embed="rId3">
                  <a:extLst>
                    <a:ext uri="{96DAC541-7B7A-43D3-8B79-37D633B846F1}">
                      <asvg:svgBlip xmlns:asvg="http://schemas.microsoft.com/office/drawing/2016/SVG/main" r:embed="rId4"/>
                    </a:ext>
                  </a:extLst>
                </a:blip>
              </a:buBlip>
            </a:pPr>
            <a:r>
              <a:rPr lang="en-US" sz="2400" dirty="0">
                <a:solidFill>
                  <a:schemeClr val="tx1"/>
                </a:solidFill>
                <a:latin typeface="+mn-lt"/>
              </a:rPr>
              <a:t>The original transformer architecture defines two main parts, an </a:t>
            </a:r>
            <a:r>
              <a:rPr lang="en-US" sz="2400" dirty="0">
                <a:solidFill>
                  <a:srgbClr val="00B050"/>
                </a:solidFill>
                <a:latin typeface="+mn-lt"/>
              </a:rPr>
              <a:t>encoder and a decoder. </a:t>
            </a:r>
          </a:p>
          <a:p>
            <a:pPr lvl="8" algn="just"/>
            <a:endParaRPr lang="en-US" sz="2400" dirty="0">
              <a:solidFill>
                <a:schemeClr val="tx1"/>
              </a:solidFill>
              <a:latin typeface="+mn-lt"/>
            </a:endParaRPr>
          </a:p>
          <a:p>
            <a:pPr marL="342900" lvl="8" indent="-342900" algn="just">
              <a:buBlip>
                <a:blip r:embed="rId3">
                  <a:extLst>
                    <a:ext uri="{96DAC541-7B7A-43D3-8B79-37D633B846F1}">
                      <asvg:svgBlip xmlns:asvg="http://schemas.microsoft.com/office/drawing/2016/SVG/main" r:embed="rId4"/>
                    </a:ext>
                  </a:extLst>
                </a:blip>
              </a:buBlip>
            </a:pPr>
            <a:endParaRPr lang="en-US" sz="2400" dirty="0">
              <a:solidFill>
                <a:schemeClr val="tx1"/>
              </a:solidFill>
              <a:latin typeface="+mn-lt"/>
            </a:endParaRPr>
          </a:p>
          <a:p>
            <a:pPr marL="342900" lvl="8" indent="-342900" algn="just">
              <a:buFont typeface="Wingdings" panose="05000000000000000000" pitchFamily="2" charset="2"/>
              <a:buChar char="Ø"/>
            </a:pPr>
            <a:r>
              <a:rPr lang="en-US" sz="2400" dirty="0">
                <a:solidFill>
                  <a:schemeClr val="tx1"/>
                </a:solidFill>
                <a:latin typeface="+mn-lt"/>
              </a:rPr>
              <a:t>However, not all foundation models use both parts. </a:t>
            </a:r>
            <a:r>
              <a:rPr lang="en-US" sz="2400" dirty="0">
                <a:solidFill>
                  <a:srgbClr val="0000FF"/>
                </a:solidFill>
                <a:latin typeface="+mn-lt"/>
              </a:rPr>
              <a:t>BERT only uses encoders, GPT only decoders.</a:t>
            </a:r>
            <a:endParaRPr lang="en-US" sz="2400" b="0" i="0" dirty="0">
              <a:solidFill>
                <a:srgbClr val="0000FF"/>
              </a:solidFill>
              <a:effectLst/>
              <a:latin typeface="+mn-lt"/>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758290D2-5F53-2C7A-E007-A36C5FBCEBBB}"/>
                  </a:ext>
                </a:extLst>
              </p14:cNvPr>
              <p14:cNvContentPartPr/>
              <p14:nvPr/>
            </p14:nvContentPartPr>
            <p14:xfrm>
              <a:off x="1139760" y="4830120"/>
              <a:ext cx="2140920" cy="131040"/>
            </p14:xfrm>
          </p:contentPart>
        </mc:Choice>
        <mc:Fallback>
          <p:pic>
            <p:nvPicPr>
              <p:cNvPr id="2" name="Ink 1">
                <a:extLst>
                  <a:ext uri="{FF2B5EF4-FFF2-40B4-BE49-F238E27FC236}">
                    <a16:creationId xmlns:a16="http://schemas.microsoft.com/office/drawing/2014/main" id="{758290D2-5F53-2C7A-E007-A36C5FBCEBBB}"/>
                  </a:ext>
                </a:extLst>
              </p:cNvPr>
              <p:cNvPicPr/>
              <p:nvPr/>
            </p:nvPicPr>
            <p:blipFill>
              <a:blip r:embed="rId6"/>
              <a:stretch>
                <a:fillRect/>
              </a:stretch>
            </p:blipFill>
            <p:spPr>
              <a:xfrm>
                <a:off x="1130400" y="4820760"/>
                <a:ext cx="2159640" cy="149760"/>
              </a:xfrm>
              <a:prstGeom prst="rect">
                <a:avLst/>
              </a:prstGeom>
            </p:spPr>
          </p:pic>
        </mc:Fallback>
      </mc:AlternateContent>
    </p:spTree>
    <p:extLst>
      <p:ext uri="{BB962C8B-B14F-4D97-AF65-F5344CB8AC3E}">
        <p14:creationId xmlns:p14="http://schemas.microsoft.com/office/powerpoint/2010/main" val="183645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Large Language Models</a:t>
            </a:r>
            <a:endParaRPr sz="3200" b="1" dirty="0">
              <a:solidFill>
                <a:srgbClr val="C55A11"/>
              </a:solidFill>
              <a:latin typeface="Calibri"/>
              <a:ea typeface="Calibri"/>
              <a:cs typeface="Calibri"/>
              <a:sym typeface="Calibri"/>
            </a:endParaRPr>
          </a:p>
        </p:txBody>
      </p:sp>
      <p:sp>
        <p:nvSpPr>
          <p:cNvPr id="3" name="TextBox 2">
            <a:extLst>
              <a:ext uri="{FF2B5EF4-FFF2-40B4-BE49-F238E27FC236}">
                <a16:creationId xmlns:a16="http://schemas.microsoft.com/office/drawing/2014/main" id="{4665C98A-4B62-D57E-E0D5-6B73B05BCD6F}"/>
              </a:ext>
            </a:extLst>
          </p:cNvPr>
          <p:cNvSpPr txBox="1"/>
          <p:nvPr/>
        </p:nvSpPr>
        <p:spPr>
          <a:xfrm>
            <a:off x="677637" y="1536174"/>
            <a:ext cx="7662799" cy="4524315"/>
          </a:xfrm>
          <a:prstGeom prst="rect">
            <a:avLst/>
          </a:prstGeom>
          <a:noFill/>
        </p:spPr>
        <p:txBody>
          <a:bodyPr wrap="square">
            <a:spAutoFit/>
          </a:bodyPr>
          <a:lstStyle/>
          <a:p>
            <a:pPr marL="342900" indent="-342900" algn="just">
              <a:buFont typeface="Wingdings" panose="05000000000000000000" pitchFamily="2" charset="2"/>
              <a:buChar char="Ø"/>
            </a:pPr>
            <a:r>
              <a:rPr lang="en-US" sz="2400" b="0" i="0" dirty="0">
                <a:solidFill>
                  <a:schemeClr val="tx1"/>
                </a:solidFill>
                <a:effectLst/>
                <a:latin typeface="+mn-lt"/>
              </a:rPr>
              <a:t>Large language models (LLMs) are </a:t>
            </a:r>
            <a:r>
              <a:rPr lang="en-US" sz="2400" b="0" i="1" dirty="0">
                <a:solidFill>
                  <a:srgbClr val="FF0000"/>
                </a:solidFill>
                <a:effectLst/>
                <a:latin typeface="+mn-lt"/>
              </a:rPr>
              <a:t>recent advances in deep learning models</a:t>
            </a:r>
            <a:r>
              <a:rPr lang="en-US" sz="2400" b="0" i="0" dirty="0">
                <a:solidFill>
                  <a:schemeClr val="tx1"/>
                </a:solidFill>
                <a:effectLst/>
                <a:latin typeface="+mn-lt"/>
              </a:rPr>
              <a:t> to work on human languages. </a:t>
            </a:r>
          </a:p>
          <a:p>
            <a:pPr algn="just"/>
            <a:endParaRPr lang="en-US" sz="2400" dirty="0">
              <a:solidFill>
                <a:schemeClr val="tx1"/>
              </a:solidFill>
              <a:latin typeface="+mn-lt"/>
            </a:endParaRPr>
          </a:p>
          <a:p>
            <a:pPr algn="just"/>
            <a:endParaRPr lang="en-US" sz="2400" dirty="0">
              <a:solidFill>
                <a:schemeClr val="tx1"/>
              </a:solidFill>
              <a:latin typeface="+mn-lt"/>
            </a:endParaRPr>
          </a:p>
          <a:p>
            <a:pPr marL="457200" indent="-457200" algn="just">
              <a:buFont typeface="Wingdings" panose="05000000000000000000" pitchFamily="2" charset="2"/>
              <a:buChar char="Ø"/>
            </a:pPr>
            <a:r>
              <a:rPr lang="en-US" sz="2400" b="0" i="0" dirty="0">
                <a:solidFill>
                  <a:schemeClr val="tx1"/>
                </a:solidFill>
                <a:effectLst/>
                <a:latin typeface="+mn-lt"/>
              </a:rPr>
              <a:t>An LLM is a </a:t>
            </a:r>
            <a:r>
              <a:rPr lang="en-US" sz="2400" b="0" i="0" dirty="0">
                <a:solidFill>
                  <a:srgbClr val="FF0000"/>
                </a:solidFill>
                <a:effectLst/>
                <a:latin typeface="+mn-lt"/>
              </a:rPr>
              <a:t>trained deep-learning model </a:t>
            </a:r>
            <a:r>
              <a:rPr lang="en-US" sz="2400" b="0" i="0" dirty="0">
                <a:solidFill>
                  <a:schemeClr val="tx1"/>
                </a:solidFill>
                <a:effectLst/>
                <a:latin typeface="+mn-lt"/>
              </a:rPr>
              <a:t>that </a:t>
            </a:r>
            <a:r>
              <a:rPr lang="en-US" sz="2400" b="0" i="1" dirty="0">
                <a:solidFill>
                  <a:srgbClr val="C00000"/>
                </a:solidFill>
                <a:effectLst/>
                <a:latin typeface="+mn-lt"/>
              </a:rPr>
              <a:t>understands and generates text in a humanly manner. </a:t>
            </a:r>
          </a:p>
          <a:p>
            <a:pPr algn="just"/>
            <a:endParaRPr lang="en-US" sz="2400" dirty="0">
              <a:solidFill>
                <a:schemeClr val="tx1"/>
              </a:solidFill>
              <a:latin typeface="+mn-lt"/>
            </a:endParaRPr>
          </a:p>
          <a:p>
            <a:pPr algn="just"/>
            <a:endParaRPr lang="en-US" sz="2400" b="0" i="0" dirty="0">
              <a:solidFill>
                <a:schemeClr val="tx1"/>
              </a:solidFill>
              <a:effectLst/>
              <a:latin typeface="+mn-lt"/>
            </a:endParaRPr>
          </a:p>
          <a:p>
            <a:pPr marL="342900" indent="-342900" algn="just">
              <a:buFont typeface="Wingdings" panose="05000000000000000000" pitchFamily="2" charset="2"/>
              <a:buChar char="Ø"/>
            </a:pPr>
            <a:r>
              <a:rPr lang="en-US" sz="2400" b="0" i="0" dirty="0">
                <a:solidFill>
                  <a:schemeClr val="tx1"/>
                </a:solidFill>
                <a:effectLst/>
                <a:latin typeface="+mn-lt"/>
              </a:rPr>
              <a:t>Behind the scene, it is a </a:t>
            </a:r>
            <a:r>
              <a:rPr lang="en-US" sz="2400" b="0" i="1" dirty="0">
                <a:solidFill>
                  <a:srgbClr val="C00000"/>
                </a:solidFill>
                <a:effectLst/>
                <a:latin typeface="+mn-lt"/>
              </a:rPr>
              <a:t>large transformer model </a:t>
            </a:r>
            <a:r>
              <a:rPr lang="en-US" sz="2400" b="0" i="0" dirty="0">
                <a:solidFill>
                  <a:schemeClr val="tx1"/>
                </a:solidFill>
                <a:effectLst/>
                <a:latin typeface="+mn-lt"/>
              </a:rPr>
              <a:t>that does all the magic.</a:t>
            </a:r>
            <a:endParaRPr lang="en-IN" sz="2400" dirty="0">
              <a:solidFill>
                <a:schemeClr val="tx1"/>
              </a:solidFill>
              <a:latin typeface="+mn-lt"/>
            </a:endParaRPr>
          </a:p>
        </p:txBody>
      </p:sp>
      <p:pic>
        <p:nvPicPr>
          <p:cNvPr id="4" name="Picture 3" descr="A cartoon of a classroom with kids sitting at desks&#10;&#10;Description automatically generated">
            <a:extLst>
              <a:ext uri="{FF2B5EF4-FFF2-40B4-BE49-F238E27FC236}">
                <a16:creationId xmlns:a16="http://schemas.microsoft.com/office/drawing/2014/main" id="{6FE19093-1009-25DB-7973-80BFF76BF79A}"/>
              </a:ext>
            </a:extLst>
          </p:cNvPr>
          <p:cNvPicPr>
            <a:picLocks noChangeAspect="1"/>
          </p:cNvPicPr>
          <p:nvPr/>
        </p:nvPicPr>
        <p:blipFill>
          <a:blip r:embed="rId3"/>
          <a:stretch>
            <a:fillRect/>
          </a:stretch>
        </p:blipFill>
        <p:spPr>
          <a:xfrm>
            <a:off x="8374203" y="1856508"/>
            <a:ext cx="3817797" cy="265718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Prompt before Prompt Engineering</a:t>
            </a:r>
            <a:endParaRPr sz="3200" b="1" dirty="0">
              <a:solidFill>
                <a:srgbClr val="C55A11"/>
              </a:solidFill>
              <a:latin typeface="Calibri"/>
              <a:ea typeface="Calibri"/>
              <a:cs typeface="Calibri"/>
              <a:sym typeface="Calibri"/>
            </a:endParaRPr>
          </a:p>
        </p:txBody>
      </p:sp>
      <p:sp>
        <p:nvSpPr>
          <p:cNvPr id="114" name="Google Shape;114;p15"/>
          <p:cNvSpPr txBox="1"/>
          <p:nvPr/>
        </p:nvSpPr>
        <p:spPr>
          <a:xfrm>
            <a:off x="458850" y="1380750"/>
            <a:ext cx="8706922" cy="3631733"/>
          </a:xfrm>
          <a:prstGeom prst="rect">
            <a:avLst/>
          </a:prstGeom>
          <a:noFill/>
          <a:ln>
            <a:noFill/>
          </a:ln>
        </p:spPr>
        <p:txBody>
          <a:bodyPr spcFirstLastPara="1" wrap="square" lIns="91425" tIns="91425" rIns="91425" bIns="91425" anchor="t" anchorCtr="0">
            <a:spAutoFit/>
          </a:bodyPr>
          <a:lstStyle/>
          <a:p>
            <a:pPr marL="457200" lvl="0" indent="-457200" algn="just" rtl="0">
              <a:spcBef>
                <a:spcPts val="0"/>
              </a:spcBef>
              <a:spcAft>
                <a:spcPts val="0"/>
              </a:spcAft>
              <a:buClr>
                <a:srgbClr val="274E13"/>
              </a:buClr>
              <a:buSzPts val="4300"/>
              <a:buFont typeface="Arial" panose="020B0604020202020204" pitchFamily="34" charset="0"/>
              <a:buChar char="•"/>
            </a:pPr>
            <a:r>
              <a:rPr lang="en-US" sz="2800" dirty="0">
                <a:latin typeface="+mj-lt"/>
              </a:rPr>
              <a:t>S</a:t>
            </a:r>
            <a:r>
              <a:rPr lang="en-US" sz="2800" b="0" i="0" dirty="0">
                <a:solidFill>
                  <a:srgbClr val="000000"/>
                </a:solidFill>
                <a:effectLst/>
                <a:latin typeface="+mj-lt"/>
              </a:rPr>
              <a:t>pecific </a:t>
            </a:r>
            <a:r>
              <a:rPr lang="en-US" sz="2800" b="0" i="1" dirty="0">
                <a:solidFill>
                  <a:srgbClr val="FF0000"/>
                </a:solidFill>
                <a:effectLst/>
                <a:latin typeface="+mj-lt"/>
              </a:rPr>
              <a:t>instruction, question, or stimulus </a:t>
            </a:r>
            <a:r>
              <a:rPr lang="en-US" sz="2800" b="0" i="0" dirty="0">
                <a:solidFill>
                  <a:srgbClr val="000000"/>
                </a:solidFill>
                <a:effectLst/>
                <a:latin typeface="+mj-lt"/>
              </a:rPr>
              <a:t>provided to initiate a response or action from an individual or an AI system. </a:t>
            </a:r>
          </a:p>
          <a:p>
            <a:pPr marL="457200" lvl="0" indent="-457200" algn="just" rtl="0">
              <a:spcBef>
                <a:spcPts val="0"/>
              </a:spcBef>
              <a:spcAft>
                <a:spcPts val="0"/>
              </a:spcAft>
              <a:buClr>
                <a:srgbClr val="274E13"/>
              </a:buClr>
              <a:buSzPts val="4300"/>
              <a:buFont typeface="Arial" panose="020B0604020202020204" pitchFamily="34" charset="0"/>
              <a:buChar char="•"/>
            </a:pPr>
            <a:endParaRPr lang="en-US" sz="2800" b="0" i="0" dirty="0">
              <a:solidFill>
                <a:srgbClr val="000000"/>
              </a:solidFill>
              <a:effectLst/>
              <a:latin typeface="+mj-lt"/>
            </a:endParaRPr>
          </a:p>
          <a:p>
            <a:pPr marL="457200" lvl="0" indent="-457200" algn="just" rtl="0">
              <a:spcBef>
                <a:spcPts val="0"/>
              </a:spcBef>
              <a:spcAft>
                <a:spcPts val="0"/>
              </a:spcAft>
              <a:buClr>
                <a:srgbClr val="274E13"/>
              </a:buClr>
              <a:buSzPts val="4300"/>
              <a:buFont typeface="Arial" panose="020B0604020202020204" pitchFamily="34" charset="0"/>
              <a:buChar char="•"/>
            </a:pPr>
            <a:endParaRPr lang="en-US" sz="2800" dirty="0">
              <a:latin typeface="+mj-lt"/>
            </a:endParaRPr>
          </a:p>
          <a:p>
            <a:pPr marL="457200" lvl="0" indent="-457200" algn="just" rtl="0">
              <a:spcBef>
                <a:spcPts val="0"/>
              </a:spcBef>
              <a:spcAft>
                <a:spcPts val="0"/>
              </a:spcAft>
              <a:buClr>
                <a:srgbClr val="274E13"/>
              </a:buClr>
              <a:buSzPts val="4300"/>
              <a:buFont typeface="Arial" panose="020B0604020202020204" pitchFamily="34" charset="0"/>
              <a:buChar char="•"/>
            </a:pPr>
            <a:r>
              <a:rPr lang="en-US" sz="2800" b="0" i="0" dirty="0">
                <a:solidFill>
                  <a:srgbClr val="000000"/>
                </a:solidFill>
                <a:effectLst/>
                <a:latin typeface="+mj-lt"/>
              </a:rPr>
              <a:t>In the context of LMs like GPT-3.5, a prompt is the </a:t>
            </a:r>
            <a:r>
              <a:rPr lang="en-US" sz="2800" b="0" i="0" dirty="0">
                <a:solidFill>
                  <a:srgbClr val="0000FF"/>
                </a:solidFill>
                <a:effectLst/>
                <a:latin typeface="+mj-lt"/>
              </a:rPr>
              <a:t>input text or query given to the model to generate a relevant and coherent response.</a:t>
            </a:r>
            <a:endParaRPr lang="en-US" sz="900" b="1" u="sng" dirty="0">
              <a:solidFill>
                <a:srgbClr val="0000FF"/>
              </a:solidFill>
              <a:latin typeface="+mj-lt"/>
              <a:ea typeface="Calibri"/>
              <a:cs typeface="Calibri"/>
              <a:sym typeface="Calibri"/>
            </a:endParaRPr>
          </a:p>
        </p:txBody>
      </p:sp>
      <p:pic>
        <p:nvPicPr>
          <p:cNvPr id="3" name="Picture 2" descr="A white person holding a magnifying glass&#10;&#10;Description automatically generated">
            <a:extLst>
              <a:ext uri="{FF2B5EF4-FFF2-40B4-BE49-F238E27FC236}">
                <a16:creationId xmlns:a16="http://schemas.microsoft.com/office/drawing/2014/main" id="{0E2A9999-5727-E7DB-8CC7-AADF4C181719}"/>
              </a:ext>
            </a:extLst>
          </p:cNvPr>
          <p:cNvPicPr>
            <a:picLocks noChangeAspect="1"/>
          </p:cNvPicPr>
          <p:nvPr/>
        </p:nvPicPr>
        <p:blipFill>
          <a:blip r:embed="rId3"/>
          <a:stretch>
            <a:fillRect/>
          </a:stretch>
        </p:blipFill>
        <p:spPr>
          <a:xfrm rot="10469148" flipH="1" flipV="1">
            <a:off x="9085620" y="1918048"/>
            <a:ext cx="3331029" cy="3652979"/>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1EC37516-EC81-BF1F-BB79-FA856EFD5048}"/>
                  </a:ext>
                </a:extLst>
              </p14:cNvPr>
              <p14:cNvContentPartPr/>
              <p14:nvPr/>
            </p14:nvContentPartPr>
            <p14:xfrm>
              <a:off x="399240" y="1225800"/>
              <a:ext cx="6862320" cy="3930840"/>
            </p14:xfrm>
          </p:contentPart>
        </mc:Choice>
        <mc:Fallback>
          <p:pic>
            <p:nvPicPr>
              <p:cNvPr id="2" name="Ink 1">
                <a:extLst>
                  <a:ext uri="{FF2B5EF4-FFF2-40B4-BE49-F238E27FC236}">
                    <a16:creationId xmlns:a16="http://schemas.microsoft.com/office/drawing/2014/main" id="{1EC37516-EC81-BF1F-BB79-FA856EFD5048}"/>
                  </a:ext>
                </a:extLst>
              </p:cNvPr>
              <p:cNvPicPr/>
              <p:nvPr/>
            </p:nvPicPr>
            <p:blipFill>
              <a:blip r:embed="rId5"/>
              <a:stretch>
                <a:fillRect/>
              </a:stretch>
            </p:blipFill>
            <p:spPr>
              <a:xfrm>
                <a:off x="389880" y="1216440"/>
                <a:ext cx="6881040" cy="3949560"/>
              </a:xfrm>
              <a:prstGeom prst="rect">
                <a:avLst/>
              </a:prstGeom>
            </p:spPr>
          </p:pic>
        </mc:Fallback>
      </mc:AlternateContent>
    </p:spTree>
    <p:extLst>
      <p:ext uri="{BB962C8B-B14F-4D97-AF65-F5344CB8AC3E}">
        <p14:creationId xmlns:p14="http://schemas.microsoft.com/office/powerpoint/2010/main" val="3606329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Prompt before Prompt Engineering</a:t>
            </a:r>
            <a:endParaRPr sz="3200" b="1" dirty="0">
              <a:solidFill>
                <a:srgbClr val="C55A11"/>
              </a:solidFill>
              <a:latin typeface="Calibri"/>
              <a:ea typeface="Calibri"/>
              <a:cs typeface="Calibri"/>
              <a:sym typeface="Calibri"/>
            </a:endParaRPr>
          </a:p>
        </p:txBody>
      </p:sp>
      <p:sp>
        <p:nvSpPr>
          <p:cNvPr id="114" name="Google Shape;114;p15"/>
          <p:cNvSpPr txBox="1"/>
          <p:nvPr/>
        </p:nvSpPr>
        <p:spPr>
          <a:xfrm>
            <a:off x="264885" y="1365643"/>
            <a:ext cx="8121733" cy="4308842"/>
          </a:xfrm>
          <a:prstGeom prst="rect">
            <a:avLst/>
          </a:prstGeom>
          <a:noFill/>
          <a:ln>
            <a:noFill/>
          </a:ln>
        </p:spPr>
        <p:txBody>
          <a:bodyPr spcFirstLastPara="1" wrap="square" lIns="91425" tIns="91425" rIns="91425" bIns="91425" anchor="t" anchorCtr="0">
            <a:spAutoFit/>
          </a:bodyPr>
          <a:lstStyle/>
          <a:p>
            <a:pPr marL="457200" indent="-501650" algn="just">
              <a:buClr>
                <a:srgbClr val="274E13"/>
              </a:buClr>
              <a:buSzPts val="4300"/>
              <a:buFont typeface="Arial" panose="020B0604020202020204" pitchFamily="34" charset="0"/>
              <a:buChar char="•"/>
            </a:pPr>
            <a:endParaRPr lang="en-US" sz="2400" b="0" i="0" dirty="0">
              <a:solidFill>
                <a:srgbClr val="2D3748"/>
              </a:solidFill>
              <a:effectLst/>
              <a:latin typeface="Open Sans" panose="020B0606030504020204" pitchFamily="34" charset="0"/>
              <a:ea typeface="Open Sans" panose="020B0606030504020204" pitchFamily="34" charset="0"/>
              <a:cs typeface="Open Sans" panose="020B0606030504020204" pitchFamily="34" charset="0"/>
            </a:endParaRPr>
          </a:p>
          <a:p>
            <a:pPr marL="457200" indent="-501650" algn="just">
              <a:buClr>
                <a:srgbClr val="274E13"/>
              </a:buClr>
              <a:buSzPts val="4300"/>
              <a:buFont typeface="Arial" panose="020B0604020202020204" pitchFamily="34" charset="0"/>
              <a:buChar char="•"/>
            </a:pPr>
            <a:r>
              <a:rPr lang="en-US" sz="2400" b="0" i="0" dirty="0">
                <a:solidFill>
                  <a:srgbClr val="2D3748"/>
                </a:solidFill>
                <a:effectLst/>
                <a:latin typeface="Open Sans" panose="020B0606030504020204" pitchFamily="34" charset="0"/>
                <a:ea typeface="Open Sans" panose="020B0606030504020204" pitchFamily="34" charset="0"/>
                <a:cs typeface="Open Sans" panose="020B0606030504020204" pitchFamily="34" charset="0"/>
              </a:rPr>
              <a:t>They can range from </a:t>
            </a:r>
            <a:r>
              <a:rPr lang="en-US" sz="2400" b="0" i="0" dirty="0">
                <a:solidFill>
                  <a:srgbClr val="0000FF"/>
                </a:solidFill>
                <a:effectLst/>
                <a:latin typeface="Open Sans" panose="020B0606030504020204" pitchFamily="34" charset="0"/>
                <a:ea typeface="Open Sans" panose="020B0606030504020204" pitchFamily="34" charset="0"/>
                <a:cs typeface="Open Sans" panose="020B0606030504020204" pitchFamily="34" charset="0"/>
              </a:rPr>
              <a:t>simple, straightforward questions to more complex </a:t>
            </a:r>
            <a:r>
              <a:rPr lang="en-US" sz="2400" b="0" i="0" dirty="0">
                <a:solidFill>
                  <a:srgbClr val="2D3748"/>
                </a:solidFill>
                <a:effectLst/>
                <a:latin typeface="Open Sans" panose="020B0606030504020204" pitchFamily="34" charset="0"/>
                <a:ea typeface="Open Sans" panose="020B0606030504020204" pitchFamily="34" charset="0"/>
                <a:cs typeface="Open Sans" panose="020B0606030504020204" pitchFamily="34" charset="0"/>
              </a:rPr>
              <a:t>and nuanced downstream tasks that require the AI to synthesize information, draw inferences, or provide creative solutions. </a:t>
            </a:r>
          </a:p>
          <a:p>
            <a:pPr marL="457200" indent="-501650" algn="just">
              <a:buClr>
                <a:srgbClr val="274E13"/>
              </a:buClr>
              <a:buSzPts val="4300"/>
              <a:buFont typeface="Arial" panose="020B0604020202020204" pitchFamily="34" charset="0"/>
              <a:buChar char="•"/>
            </a:pPr>
            <a:endParaRPr lang="en-US" sz="2400" b="0" i="0" dirty="0">
              <a:solidFill>
                <a:srgbClr val="2D3748"/>
              </a:solidFill>
              <a:effectLst/>
              <a:latin typeface="Open Sans" panose="020B0606030504020204" pitchFamily="34" charset="0"/>
              <a:ea typeface="Open Sans" panose="020B0606030504020204" pitchFamily="34" charset="0"/>
              <a:cs typeface="Open Sans" panose="020B0606030504020204" pitchFamily="34" charset="0"/>
            </a:endParaRPr>
          </a:p>
          <a:p>
            <a:pPr marL="457200" indent="-501650" algn="just">
              <a:buClr>
                <a:srgbClr val="274E13"/>
              </a:buClr>
              <a:buSzPts val="4300"/>
              <a:buFont typeface="Arial" panose="020B0604020202020204" pitchFamily="34" charset="0"/>
              <a:buChar char="•"/>
            </a:pPr>
            <a:r>
              <a:rPr lang="en-US" sz="2400" b="0" i="0" dirty="0">
                <a:solidFill>
                  <a:srgbClr val="2D3748"/>
                </a:solidFill>
                <a:effectLst/>
                <a:latin typeface="Open Sans" panose="020B0606030504020204" pitchFamily="34" charset="0"/>
                <a:ea typeface="Open Sans" panose="020B0606030504020204" pitchFamily="34" charset="0"/>
                <a:cs typeface="Open Sans" panose="020B0606030504020204" pitchFamily="34" charset="0"/>
              </a:rPr>
              <a:t>The </a:t>
            </a:r>
            <a:r>
              <a:rPr lang="en-US" sz="2400" b="1" i="0" dirty="0">
                <a:solidFill>
                  <a:srgbClr val="2D3748"/>
                </a:solidFill>
                <a:effectLst/>
                <a:latin typeface="Open Sans" panose="020B0606030504020204" pitchFamily="34" charset="0"/>
                <a:ea typeface="Open Sans" panose="020B0606030504020204" pitchFamily="34" charset="0"/>
                <a:cs typeface="Open Sans" panose="020B0606030504020204" pitchFamily="34" charset="0"/>
              </a:rPr>
              <a:t>quality and clarity </a:t>
            </a:r>
            <a:r>
              <a:rPr lang="en-US" sz="2400" b="0" i="0" dirty="0">
                <a:solidFill>
                  <a:srgbClr val="2D3748"/>
                </a:solidFill>
                <a:effectLst/>
                <a:latin typeface="Open Sans" panose="020B0606030504020204" pitchFamily="34" charset="0"/>
                <a:ea typeface="Open Sans" panose="020B0606030504020204" pitchFamily="34" charset="0"/>
                <a:cs typeface="Open Sans" panose="020B0606030504020204" pitchFamily="34" charset="0"/>
              </a:rPr>
              <a:t>of a prompt can greatly influence the output generated by the AI model, making it crucial to craft prompts that effectively convey the user’s intent and desired outcome</a:t>
            </a:r>
            <a:r>
              <a:rPr lang="en-US" sz="2800" b="0" i="0" dirty="0">
                <a:solidFill>
                  <a:srgbClr val="2D3748"/>
                </a:solidFill>
                <a:effectLst/>
                <a:latin typeface="Open Sans" panose="020B0606030504020204" pitchFamily="34" charset="0"/>
                <a:ea typeface="Open Sans" panose="020B0606030504020204" pitchFamily="34" charset="0"/>
                <a:cs typeface="Open Sans" panose="020B0606030504020204" pitchFamily="34" charset="0"/>
              </a:rPr>
              <a:t>.</a:t>
            </a:r>
            <a:endParaRPr lang="en-US" sz="2800" b="1" u="sng" dirty="0">
              <a:solidFill>
                <a:srgbClr val="274E13"/>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pic>
        <p:nvPicPr>
          <p:cNvPr id="2" name="Picture 1" descr="A white person holding a magnifying glass&#10;&#10;Description automatically generated">
            <a:extLst>
              <a:ext uri="{FF2B5EF4-FFF2-40B4-BE49-F238E27FC236}">
                <a16:creationId xmlns:a16="http://schemas.microsoft.com/office/drawing/2014/main" id="{AED3CE4E-3451-BBCB-16B0-B7F6AD65C84F}"/>
              </a:ext>
            </a:extLst>
          </p:cNvPr>
          <p:cNvPicPr>
            <a:picLocks noChangeAspect="1"/>
          </p:cNvPicPr>
          <p:nvPr/>
        </p:nvPicPr>
        <p:blipFill>
          <a:blip r:embed="rId3"/>
          <a:stretch>
            <a:fillRect/>
          </a:stretch>
        </p:blipFill>
        <p:spPr>
          <a:xfrm rot="10469148" flipH="1" flipV="1">
            <a:off x="9085620" y="1918048"/>
            <a:ext cx="3331029" cy="3652979"/>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B0A2DD08-6D37-64BF-7CA1-D2F21E7BC047}"/>
                  </a:ext>
                </a:extLst>
              </p14:cNvPr>
              <p14:cNvContentPartPr/>
              <p14:nvPr/>
            </p14:nvContentPartPr>
            <p14:xfrm>
              <a:off x="1736640" y="2451960"/>
              <a:ext cx="4255920" cy="2036880"/>
            </p14:xfrm>
          </p:contentPart>
        </mc:Choice>
        <mc:Fallback>
          <p:pic>
            <p:nvPicPr>
              <p:cNvPr id="3" name="Ink 2">
                <a:extLst>
                  <a:ext uri="{FF2B5EF4-FFF2-40B4-BE49-F238E27FC236}">
                    <a16:creationId xmlns:a16="http://schemas.microsoft.com/office/drawing/2014/main" id="{B0A2DD08-6D37-64BF-7CA1-D2F21E7BC047}"/>
                  </a:ext>
                </a:extLst>
              </p:cNvPr>
              <p:cNvPicPr/>
              <p:nvPr/>
            </p:nvPicPr>
            <p:blipFill>
              <a:blip r:embed="rId5"/>
              <a:stretch>
                <a:fillRect/>
              </a:stretch>
            </p:blipFill>
            <p:spPr>
              <a:xfrm>
                <a:off x="1727280" y="2442600"/>
                <a:ext cx="4274640" cy="2055600"/>
              </a:xfrm>
              <a:prstGeom prst="rect">
                <a:avLst/>
              </a:prstGeom>
            </p:spPr>
          </p:pic>
        </mc:Fallback>
      </mc:AlternateContent>
    </p:spTree>
    <p:extLst>
      <p:ext uri="{BB962C8B-B14F-4D97-AF65-F5344CB8AC3E}">
        <p14:creationId xmlns:p14="http://schemas.microsoft.com/office/powerpoint/2010/main" val="411795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xEl>
                                              <p:pRg st="3" end="3"/>
                                            </p:txEl>
                                          </p:spTgt>
                                        </p:tgtEl>
                                        <p:attrNameLst>
                                          <p:attrName>style.visibility</p:attrName>
                                        </p:attrNameLst>
                                      </p:cBhvr>
                                      <p:to>
                                        <p:strVal val="visible"/>
                                      </p:to>
                                    </p:set>
                                    <p:animEffect transition="in" filter="fade">
                                      <p:cBhvr>
                                        <p:cTn id="7" dur="500"/>
                                        <p:tgtEl>
                                          <p:spTgt spid="1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DD4FEC-5342-2301-A87D-7680C5BAB28B}"/>
              </a:ext>
            </a:extLst>
          </p:cNvPr>
          <p:cNvSpPr>
            <a:spLocks noGrp="1"/>
          </p:cNvSpPr>
          <p:nvPr>
            <p:ph type="body" idx="1"/>
          </p:nvPr>
        </p:nvSpPr>
        <p:spPr>
          <a:xfrm>
            <a:off x="671946" y="735734"/>
            <a:ext cx="10515600" cy="4351338"/>
          </a:xfrm>
        </p:spPr>
        <p:txBody>
          <a:bodyPr/>
          <a:lstStyle/>
          <a:p>
            <a:pPr marL="114300" indent="0">
              <a:buNone/>
            </a:pPr>
            <a:r>
              <a:rPr lang="en-IN" b="1" dirty="0"/>
              <a:t>				DISCLAIMER</a:t>
            </a:r>
          </a:p>
          <a:p>
            <a:pPr marL="114300" indent="0">
              <a:buNone/>
            </a:pPr>
            <a:endParaRPr lang="en-IN" dirty="0"/>
          </a:p>
          <a:p>
            <a:pPr marL="114300" indent="0" algn="just">
              <a:buNone/>
            </a:pPr>
            <a:r>
              <a:rPr lang="en-IN" dirty="0"/>
              <a:t>I would like to thank Prof. </a:t>
            </a:r>
            <a:r>
              <a:rPr lang="en-IN" dirty="0" err="1"/>
              <a:t>Ananthnaagu</a:t>
            </a:r>
            <a:r>
              <a:rPr lang="en-IN" dirty="0"/>
              <a:t> for drafting these set of slides. Further changes are incorporated by me and also additional content is added to it. The content of the slides are from all reliable sources and some course by renowned researchers in the area. The references are given at the end.</a:t>
            </a:r>
          </a:p>
        </p:txBody>
      </p:sp>
    </p:spTree>
    <p:extLst>
      <p:ext uri="{BB962C8B-B14F-4D97-AF65-F5344CB8AC3E}">
        <p14:creationId xmlns:p14="http://schemas.microsoft.com/office/powerpoint/2010/main" val="2359274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Prompt Engineering</a:t>
            </a:r>
            <a:endParaRPr sz="3200" b="1" dirty="0">
              <a:solidFill>
                <a:srgbClr val="C55A11"/>
              </a:solidFill>
              <a:latin typeface="Calibri"/>
              <a:ea typeface="Calibri"/>
              <a:cs typeface="Calibri"/>
              <a:sym typeface="Calibri"/>
            </a:endParaRPr>
          </a:p>
        </p:txBody>
      </p:sp>
      <p:sp>
        <p:nvSpPr>
          <p:cNvPr id="114" name="Google Shape;114;p15"/>
          <p:cNvSpPr txBox="1"/>
          <p:nvPr/>
        </p:nvSpPr>
        <p:spPr>
          <a:xfrm>
            <a:off x="458850" y="1380750"/>
            <a:ext cx="8021122" cy="3877954"/>
          </a:xfrm>
          <a:prstGeom prst="rect">
            <a:avLst/>
          </a:prstGeom>
          <a:noFill/>
          <a:ln>
            <a:noFill/>
          </a:ln>
        </p:spPr>
        <p:txBody>
          <a:bodyPr spcFirstLastPara="1" wrap="square" lIns="91425" tIns="91425" rIns="91425" bIns="91425" anchor="t" anchorCtr="0">
            <a:spAutoFit/>
          </a:bodyPr>
          <a:lstStyle/>
          <a:p>
            <a:pPr marL="457200" lvl="0" indent="-457200" algn="just" rtl="0">
              <a:spcBef>
                <a:spcPts val="0"/>
              </a:spcBef>
              <a:spcAft>
                <a:spcPts val="0"/>
              </a:spcAft>
              <a:buClr>
                <a:srgbClr val="274E13"/>
              </a:buClr>
              <a:buSzPts val="43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The technology demonstrates how the innovative use of language, coupled with computational power, can redefine </a:t>
            </a:r>
            <a:r>
              <a:rPr lang="en-US" sz="2400" b="1" dirty="0">
                <a:latin typeface="Calibri" panose="020F0502020204030204" pitchFamily="34" charset="0"/>
                <a:ea typeface="Calibri" panose="020F0502020204030204" pitchFamily="34" charset="0"/>
                <a:cs typeface="Calibri" panose="020F0502020204030204" pitchFamily="34" charset="0"/>
              </a:rPr>
              <a:t>human-machine interactions. </a:t>
            </a:r>
          </a:p>
          <a:p>
            <a:pPr marL="457200" lvl="0" indent="-457200" algn="just" rtl="0">
              <a:spcBef>
                <a:spcPts val="0"/>
              </a:spcBef>
              <a:spcAft>
                <a:spcPts val="0"/>
              </a:spcAft>
              <a:buClr>
                <a:srgbClr val="274E13"/>
              </a:buClr>
              <a:buSzPts val="4300"/>
              <a:buFont typeface="Arial" panose="020B0604020202020204" pitchFamily="34" charset="0"/>
              <a:buChar char="•"/>
            </a:pPr>
            <a:endParaRPr lang="en-US" sz="2400" b="1" dirty="0">
              <a:latin typeface="Calibri" panose="020F0502020204030204" pitchFamily="34" charset="0"/>
              <a:ea typeface="Calibri" panose="020F0502020204030204" pitchFamily="34" charset="0"/>
              <a:cs typeface="Calibri" panose="020F0502020204030204" pitchFamily="34" charset="0"/>
            </a:endParaRPr>
          </a:p>
          <a:p>
            <a:pPr marL="457200" lvl="0" indent="-457200" algn="just" rtl="0">
              <a:spcBef>
                <a:spcPts val="0"/>
              </a:spcBef>
              <a:spcAft>
                <a:spcPts val="0"/>
              </a:spcAft>
              <a:buClr>
                <a:srgbClr val="274E13"/>
              </a:buClr>
              <a:buSzPts val="43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The driving force behind this surge is ‘</a:t>
            </a:r>
            <a:r>
              <a:rPr lang="en-US" sz="2400" b="1" dirty="0">
                <a:latin typeface="Calibri" panose="020F0502020204030204" pitchFamily="34" charset="0"/>
                <a:ea typeface="Calibri" panose="020F0502020204030204" pitchFamily="34" charset="0"/>
                <a:cs typeface="Calibri" panose="020F0502020204030204" pitchFamily="34" charset="0"/>
              </a:rPr>
              <a:t>prompt engineering</a:t>
            </a:r>
            <a:r>
              <a:rPr lang="en-US" sz="2400" dirty="0">
                <a:latin typeface="Calibri" panose="020F0502020204030204" pitchFamily="34" charset="0"/>
                <a:ea typeface="Calibri" panose="020F0502020204030204" pitchFamily="34" charset="0"/>
                <a:cs typeface="Calibri" panose="020F0502020204030204" pitchFamily="34" charset="0"/>
              </a:rPr>
              <a:t>,’ an intricate process that involves </a:t>
            </a:r>
            <a:r>
              <a:rPr lang="en-US" sz="2400" b="1" i="1" dirty="0">
                <a:solidFill>
                  <a:srgbClr val="FF0000"/>
                </a:solidFill>
                <a:latin typeface="Calibri" panose="020F0502020204030204" pitchFamily="34" charset="0"/>
                <a:ea typeface="Calibri" panose="020F0502020204030204" pitchFamily="34" charset="0"/>
                <a:cs typeface="Calibri" panose="020F0502020204030204" pitchFamily="34" charset="0"/>
              </a:rPr>
              <a:t>crafting text prompts to effectively guide LLMs towards accurate task completion</a:t>
            </a:r>
            <a:r>
              <a:rPr lang="en-US" sz="2400" dirty="0">
                <a:latin typeface="Calibri" panose="020F0502020204030204" pitchFamily="34" charset="0"/>
                <a:ea typeface="Calibri" panose="020F0502020204030204" pitchFamily="34" charset="0"/>
                <a:cs typeface="Calibri" panose="020F0502020204030204" pitchFamily="34" charset="0"/>
              </a:rPr>
              <a:t>, eliminating the need for extra model training</a:t>
            </a:r>
          </a:p>
          <a:p>
            <a:pPr marL="457200" lvl="0" indent="-457200" algn="just" rtl="0">
              <a:spcBef>
                <a:spcPts val="0"/>
              </a:spcBef>
              <a:spcAft>
                <a:spcPts val="0"/>
              </a:spcAft>
              <a:buClr>
                <a:srgbClr val="274E13"/>
              </a:buClr>
              <a:buSzPts val="4300"/>
              <a:buFont typeface="Arial" panose="020B0604020202020204" pitchFamily="34" charset="0"/>
              <a:buChar char="•"/>
            </a:pPr>
            <a:endPar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457200" lvl="0" indent="-457200" algn="just" rtl="0">
              <a:spcBef>
                <a:spcPts val="0"/>
              </a:spcBef>
              <a:spcAft>
                <a:spcPts val="0"/>
              </a:spcAft>
              <a:buClr>
                <a:srgbClr val="274E13"/>
              </a:buClr>
              <a:buSzPts val="4300"/>
              <a:buFont typeface="Arial" panose="020B0604020202020204" pitchFamily="34" charset="0"/>
              <a:buChar char="•"/>
            </a:pPr>
            <a:endParaRPr lang="en-US" sz="2400" b="1" u="sng" dirty="0">
              <a:solidFill>
                <a:srgbClr val="274E13"/>
              </a:solidFill>
              <a:latin typeface="Calibri" panose="020F0502020204030204" pitchFamily="34" charset="0"/>
              <a:ea typeface="Calibri" panose="020F0502020204030204" pitchFamily="34" charset="0"/>
              <a:cs typeface="Calibri" panose="020F0502020204030204" pitchFamily="34" charset="0"/>
              <a:sym typeface="Calibri"/>
            </a:endParaRPr>
          </a:p>
        </p:txBody>
      </p:sp>
      <p:pic>
        <p:nvPicPr>
          <p:cNvPr id="2" name="Picture 1" descr="A white person holding a magnifying glass&#10;&#10;Description automatically generated">
            <a:extLst>
              <a:ext uri="{FF2B5EF4-FFF2-40B4-BE49-F238E27FC236}">
                <a16:creationId xmlns:a16="http://schemas.microsoft.com/office/drawing/2014/main" id="{F67BD713-B9F3-A249-DC5C-E2A255A17831}"/>
              </a:ext>
            </a:extLst>
          </p:cNvPr>
          <p:cNvPicPr>
            <a:picLocks noChangeAspect="1"/>
          </p:cNvPicPr>
          <p:nvPr/>
        </p:nvPicPr>
        <p:blipFill>
          <a:blip r:embed="rId3"/>
          <a:stretch>
            <a:fillRect/>
          </a:stretch>
        </p:blipFill>
        <p:spPr>
          <a:xfrm rot="10469148" flipH="1" flipV="1">
            <a:off x="9085620" y="1918048"/>
            <a:ext cx="3331029" cy="3652979"/>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F79B55B7-4101-E990-E9E8-EBF94ACD1D57}"/>
                  </a:ext>
                </a:extLst>
              </p14:cNvPr>
              <p14:cNvContentPartPr/>
              <p14:nvPr/>
            </p14:nvContentPartPr>
            <p14:xfrm>
              <a:off x="2703600" y="3228840"/>
              <a:ext cx="4993560" cy="979560"/>
            </p14:xfrm>
          </p:contentPart>
        </mc:Choice>
        <mc:Fallback>
          <p:pic>
            <p:nvPicPr>
              <p:cNvPr id="3" name="Ink 2">
                <a:extLst>
                  <a:ext uri="{FF2B5EF4-FFF2-40B4-BE49-F238E27FC236}">
                    <a16:creationId xmlns:a16="http://schemas.microsoft.com/office/drawing/2014/main" id="{F79B55B7-4101-E990-E9E8-EBF94ACD1D57}"/>
                  </a:ext>
                </a:extLst>
              </p:cNvPr>
              <p:cNvPicPr/>
              <p:nvPr/>
            </p:nvPicPr>
            <p:blipFill>
              <a:blip r:embed="rId5"/>
              <a:stretch>
                <a:fillRect/>
              </a:stretch>
            </p:blipFill>
            <p:spPr>
              <a:xfrm>
                <a:off x="2694240" y="3219480"/>
                <a:ext cx="5012280" cy="998280"/>
              </a:xfrm>
              <a:prstGeom prst="rect">
                <a:avLst/>
              </a:prstGeom>
            </p:spPr>
          </p:pic>
        </mc:Fallback>
      </mc:AlternateContent>
    </p:spTree>
    <p:extLst>
      <p:ext uri="{BB962C8B-B14F-4D97-AF65-F5344CB8AC3E}">
        <p14:creationId xmlns:p14="http://schemas.microsoft.com/office/powerpoint/2010/main" val="383877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xEl>
                                              <p:pRg st="2" end="2"/>
                                            </p:txEl>
                                          </p:spTgt>
                                        </p:tgtEl>
                                        <p:attrNameLst>
                                          <p:attrName>style.visibility</p:attrName>
                                        </p:attrNameLst>
                                      </p:cBhvr>
                                      <p:to>
                                        <p:strVal val="visible"/>
                                      </p:to>
                                    </p:set>
                                    <p:animEffect transition="in" filter="fade">
                                      <p:cBhvr>
                                        <p:cTn id="7" dur="500"/>
                                        <p:tgtEl>
                                          <p:spTgt spid="1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Prompt Engineering</a:t>
            </a:r>
            <a:endParaRPr sz="3200" b="1" dirty="0">
              <a:solidFill>
                <a:srgbClr val="C55A11"/>
              </a:solidFill>
              <a:latin typeface="Calibri"/>
              <a:ea typeface="Calibri"/>
              <a:cs typeface="Calibri"/>
              <a:sym typeface="Calibri"/>
            </a:endParaRPr>
          </a:p>
        </p:txBody>
      </p:sp>
      <p:sp>
        <p:nvSpPr>
          <p:cNvPr id="114" name="Google Shape;114;p15"/>
          <p:cNvSpPr txBox="1"/>
          <p:nvPr/>
        </p:nvSpPr>
        <p:spPr>
          <a:xfrm>
            <a:off x="458849" y="1380750"/>
            <a:ext cx="8608951" cy="4985950"/>
          </a:xfrm>
          <a:prstGeom prst="rect">
            <a:avLst/>
          </a:prstGeom>
          <a:noFill/>
          <a:ln>
            <a:noFill/>
          </a:ln>
        </p:spPr>
        <p:txBody>
          <a:bodyPr spcFirstLastPara="1" wrap="square" lIns="91425" tIns="91425" rIns="91425" bIns="91425" anchor="t" anchorCtr="0">
            <a:spAutoFit/>
          </a:bodyPr>
          <a:lstStyle/>
          <a:p>
            <a:pPr marL="457200" lvl="0" indent="-457200" algn="just" rtl="0">
              <a:spcBef>
                <a:spcPts val="0"/>
              </a:spcBef>
              <a:spcAft>
                <a:spcPts val="0"/>
              </a:spcAft>
              <a:buClr>
                <a:srgbClr val="274E13"/>
              </a:buClr>
              <a:buSzPts val="4300"/>
              <a:buFont typeface="Arial" panose="020B0604020202020204" pitchFamily="34" charset="0"/>
              <a:buChar char="•"/>
            </a:pPr>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effectiveness of </a:t>
            </a:r>
            <a:r>
              <a:rPr lang="en-US"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Large Language Models (LLMs) </a:t>
            </a:r>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can be greatly enhanced through </a:t>
            </a:r>
            <a:r>
              <a:rPr lang="en-US"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carefully crafted prompts</a:t>
            </a:r>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p>
            <a:pPr marL="457200" lvl="0" indent="-457200" algn="just" rtl="0">
              <a:spcBef>
                <a:spcPts val="0"/>
              </a:spcBef>
              <a:spcAft>
                <a:spcPts val="0"/>
              </a:spcAft>
              <a:buClr>
                <a:srgbClr val="274E13"/>
              </a:buClr>
              <a:buSzPts val="4300"/>
              <a:buFont typeface="Arial" panose="020B0604020202020204" pitchFamily="34" charset="0"/>
              <a:buChar char="•"/>
            </a:pPr>
            <a:endPar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457200" lvl="0" indent="-457200" algn="just" rtl="0">
              <a:spcBef>
                <a:spcPts val="0"/>
              </a:spcBef>
              <a:spcAft>
                <a:spcPts val="0"/>
              </a:spcAft>
              <a:buClr>
                <a:srgbClr val="274E13"/>
              </a:buClr>
              <a:buSzPts val="4300"/>
              <a:buFont typeface="Arial" panose="020B0604020202020204" pitchFamily="34" charset="0"/>
              <a:buChar char="•"/>
            </a:pPr>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These prompts play a crucial role in </a:t>
            </a:r>
            <a:r>
              <a:rPr lang="en-US" sz="2400" b="0" i="1"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extracting superior performance and accuracy </a:t>
            </a:r>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from language models. </a:t>
            </a:r>
          </a:p>
          <a:p>
            <a:pPr marL="457200" lvl="0" indent="-457200" algn="just" rtl="0">
              <a:spcBef>
                <a:spcPts val="0"/>
              </a:spcBef>
              <a:spcAft>
                <a:spcPts val="0"/>
              </a:spcAft>
              <a:buClr>
                <a:srgbClr val="274E13"/>
              </a:buClr>
              <a:buSzPts val="4300"/>
              <a:buFont typeface="Arial" panose="020B0604020202020204" pitchFamily="34" charset="0"/>
              <a:buChar char="•"/>
            </a:pPr>
            <a:endPar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457200" lvl="0" indent="-457200" algn="just" rtl="0">
              <a:spcBef>
                <a:spcPts val="0"/>
              </a:spcBef>
              <a:spcAft>
                <a:spcPts val="0"/>
              </a:spcAft>
              <a:buClr>
                <a:srgbClr val="274E13"/>
              </a:buClr>
              <a:buSzPts val="4300"/>
              <a:buFont typeface="Arial" panose="020B0604020202020204" pitchFamily="34" charset="0"/>
              <a:buChar char="•"/>
            </a:pPr>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With well-designed prompts, LLMs can bring about transformative outcomes in both </a:t>
            </a:r>
            <a:r>
              <a:rPr lang="en-US"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research and industrial applications. </a:t>
            </a:r>
          </a:p>
          <a:p>
            <a:pPr marL="457200" lvl="0" indent="-457200" algn="just" rtl="0">
              <a:spcBef>
                <a:spcPts val="0"/>
              </a:spcBef>
              <a:spcAft>
                <a:spcPts val="0"/>
              </a:spcAft>
              <a:buClr>
                <a:srgbClr val="274E13"/>
              </a:buClr>
              <a:buSzPts val="4300"/>
              <a:buFont typeface="Arial" panose="020B0604020202020204" pitchFamily="34" charset="0"/>
              <a:buChar char="•"/>
            </a:pPr>
            <a:endParaRPr lang="en-US"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457200" lvl="0" indent="-457200" algn="just" rtl="0">
              <a:spcBef>
                <a:spcPts val="0"/>
              </a:spcBef>
              <a:spcAft>
                <a:spcPts val="0"/>
              </a:spcAft>
              <a:buClr>
                <a:srgbClr val="274E13"/>
              </a:buClr>
              <a:buSzPts val="4300"/>
              <a:buFont typeface="Arial" panose="020B0604020202020204" pitchFamily="34" charset="0"/>
              <a:buChar char="•"/>
            </a:pPr>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This enhanced proficiency enables LLMs to excel in a wide range of tasks, including </a:t>
            </a:r>
            <a:r>
              <a:rPr lang="en-US"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complex question answering systems</a:t>
            </a:r>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arithmetic reasoning algorithms, and numerous others.</a:t>
            </a:r>
            <a:endParaRPr lang="en-US" sz="2400" b="1" u="sng" dirty="0">
              <a:solidFill>
                <a:srgbClr val="274E13"/>
              </a:solidFill>
              <a:latin typeface="Calibri" panose="020F0502020204030204" pitchFamily="34" charset="0"/>
              <a:ea typeface="Calibri" panose="020F0502020204030204" pitchFamily="34" charset="0"/>
              <a:cs typeface="Calibri" panose="020F0502020204030204" pitchFamily="34" charset="0"/>
              <a:sym typeface="Calibri"/>
            </a:endParaRPr>
          </a:p>
        </p:txBody>
      </p:sp>
      <p:pic>
        <p:nvPicPr>
          <p:cNvPr id="2" name="Picture 1" descr="A white person holding a magnifying glass&#10;&#10;Description automatically generated">
            <a:extLst>
              <a:ext uri="{FF2B5EF4-FFF2-40B4-BE49-F238E27FC236}">
                <a16:creationId xmlns:a16="http://schemas.microsoft.com/office/drawing/2014/main" id="{981FCEE8-EB9B-AE94-D443-85A966AAA080}"/>
              </a:ext>
            </a:extLst>
          </p:cNvPr>
          <p:cNvPicPr>
            <a:picLocks noChangeAspect="1"/>
          </p:cNvPicPr>
          <p:nvPr/>
        </p:nvPicPr>
        <p:blipFill>
          <a:blip r:embed="rId3"/>
          <a:stretch>
            <a:fillRect/>
          </a:stretch>
        </p:blipFill>
        <p:spPr>
          <a:xfrm rot="10469148" flipH="1" flipV="1">
            <a:off x="9085620" y="1918048"/>
            <a:ext cx="3331029" cy="3652979"/>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DF104633-A5BA-73CE-E3EF-8D75B69581C5}"/>
                  </a:ext>
                </a:extLst>
              </p14:cNvPr>
              <p14:cNvContentPartPr/>
              <p14:nvPr/>
            </p14:nvContentPartPr>
            <p14:xfrm>
              <a:off x="966960" y="2146680"/>
              <a:ext cx="7464600" cy="4290120"/>
            </p14:xfrm>
          </p:contentPart>
        </mc:Choice>
        <mc:Fallback>
          <p:pic>
            <p:nvPicPr>
              <p:cNvPr id="3" name="Ink 2">
                <a:extLst>
                  <a:ext uri="{FF2B5EF4-FFF2-40B4-BE49-F238E27FC236}">
                    <a16:creationId xmlns:a16="http://schemas.microsoft.com/office/drawing/2014/main" id="{DF104633-A5BA-73CE-E3EF-8D75B69581C5}"/>
                  </a:ext>
                </a:extLst>
              </p:cNvPr>
              <p:cNvPicPr/>
              <p:nvPr/>
            </p:nvPicPr>
            <p:blipFill>
              <a:blip r:embed="rId5"/>
              <a:stretch>
                <a:fillRect/>
              </a:stretch>
            </p:blipFill>
            <p:spPr>
              <a:xfrm>
                <a:off x="957600" y="2137320"/>
                <a:ext cx="7483320" cy="4308840"/>
              </a:xfrm>
              <a:prstGeom prst="rect">
                <a:avLst/>
              </a:prstGeom>
            </p:spPr>
          </p:pic>
        </mc:Fallback>
      </mc:AlternateContent>
    </p:spTree>
    <p:extLst>
      <p:ext uri="{BB962C8B-B14F-4D97-AF65-F5344CB8AC3E}">
        <p14:creationId xmlns:p14="http://schemas.microsoft.com/office/powerpoint/2010/main" val="236482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xEl>
                                              <p:pRg st="4" end="4"/>
                                            </p:txEl>
                                          </p:spTgt>
                                        </p:tgtEl>
                                        <p:attrNameLst>
                                          <p:attrName>style.visibility</p:attrName>
                                        </p:attrNameLst>
                                      </p:cBhvr>
                                      <p:to>
                                        <p:strVal val="visible"/>
                                      </p:to>
                                    </p:set>
                                    <p:animEffect transition="in" filter="fade">
                                      <p:cBhvr>
                                        <p:cTn id="7" dur="500"/>
                                        <p:tgtEl>
                                          <p:spTgt spid="114">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4">
                                            <p:txEl>
                                              <p:pRg st="6" end="6"/>
                                            </p:txEl>
                                          </p:spTgt>
                                        </p:tgtEl>
                                        <p:attrNameLst>
                                          <p:attrName>style.visibility</p:attrName>
                                        </p:attrNameLst>
                                      </p:cBhvr>
                                      <p:to>
                                        <p:strVal val="visible"/>
                                      </p:to>
                                    </p:set>
                                    <p:animEffect transition="in" filter="fade">
                                      <p:cBhvr>
                                        <p:cTn id="10" dur="500"/>
                                        <p:tgtEl>
                                          <p:spTgt spid="1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a:t>
            </a:r>
            <a:endParaRPr sz="3200" b="1" dirty="0">
              <a:solidFill>
                <a:srgbClr val="C55A11"/>
              </a:solidFill>
              <a:latin typeface="Calibri"/>
              <a:ea typeface="Calibri"/>
              <a:cs typeface="Calibri"/>
              <a:sym typeface="Calibri"/>
            </a:endParaRPr>
          </a:p>
        </p:txBody>
      </p:sp>
      <p:sp>
        <p:nvSpPr>
          <p:cNvPr id="114" name="Google Shape;114;p15"/>
          <p:cNvSpPr txBox="1"/>
          <p:nvPr/>
        </p:nvSpPr>
        <p:spPr>
          <a:xfrm>
            <a:off x="363700" y="1725591"/>
            <a:ext cx="8968180" cy="5355282"/>
          </a:xfrm>
          <a:prstGeom prst="rect">
            <a:avLst/>
          </a:prstGeom>
          <a:noFill/>
          <a:ln>
            <a:noFill/>
          </a:ln>
        </p:spPr>
        <p:txBody>
          <a:bodyPr spcFirstLastPara="1" wrap="square" lIns="91425" tIns="91425" rIns="91425" bIns="91425" anchor="t" anchorCtr="0">
            <a:spAutoFit/>
          </a:bodyPr>
          <a:lstStyle/>
          <a:p>
            <a:pPr marL="457200" lvl="0" indent="-457200" algn="just" rtl="0">
              <a:spcBef>
                <a:spcPts val="0"/>
              </a:spcBef>
              <a:spcAft>
                <a:spcPts val="0"/>
              </a:spcAft>
              <a:buClr>
                <a:srgbClr val="274E13"/>
              </a:buClr>
              <a:buSzPts val="4300"/>
              <a:buFont typeface="Arial" panose="020B0604020202020204" pitchFamily="34" charset="0"/>
              <a:buChar char="•"/>
            </a:pPr>
            <a:r>
              <a:rPr lang="en-US" sz="2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Prompt engineering </a:t>
            </a:r>
            <a:r>
              <a:rPr lang="en-US" sz="2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is a </a:t>
            </a:r>
            <a:r>
              <a:rPr lang="en-US" sz="2800" b="0" i="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multidimensional field </a:t>
            </a:r>
            <a:r>
              <a:rPr lang="en-US" sz="2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that encompasses a wide range of skills and methodologies essential for the development of </a:t>
            </a:r>
            <a:r>
              <a:rPr lang="en-US" sz="2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robust and effective LLMs and interaction with them. </a:t>
            </a:r>
          </a:p>
          <a:p>
            <a:pPr marL="457200" lvl="0" indent="-457200" algn="just" rtl="0">
              <a:spcBef>
                <a:spcPts val="0"/>
              </a:spcBef>
              <a:spcAft>
                <a:spcPts val="0"/>
              </a:spcAft>
              <a:buClr>
                <a:srgbClr val="274E13"/>
              </a:buClr>
              <a:buSzPts val="4300"/>
              <a:buFont typeface="Arial" panose="020B0604020202020204" pitchFamily="34" charset="0"/>
              <a:buChar char="•"/>
            </a:pPr>
            <a:endParaRPr lang="en-US" sz="2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457200" lvl="0" indent="-457200" algn="just" rtl="0">
              <a:spcBef>
                <a:spcPts val="0"/>
              </a:spcBef>
              <a:spcAft>
                <a:spcPts val="0"/>
              </a:spcAft>
              <a:buClr>
                <a:srgbClr val="274E13"/>
              </a:buClr>
              <a:buSzPts val="4300"/>
              <a:buFont typeface="Arial" panose="020B0604020202020204" pitchFamily="34" charset="0"/>
              <a:buChar char="•"/>
            </a:pPr>
            <a:endParaRPr lang="en-US" sz="2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457200" lvl="0" indent="-457200" algn="just" rtl="0">
              <a:spcBef>
                <a:spcPts val="0"/>
              </a:spcBef>
              <a:spcAft>
                <a:spcPts val="0"/>
              </a:spcAft>
              <a:buClr>
                <a:srgbClr val="274E13"/>
              </a:buClr>
              <a:buSzPts val="4300"/>
              <a:buFont typeface="Arial" panose="020B0604020202020204" pitchFamily="34" charset="0"/>
              <a:buChar char="•"/>
            </a:pPr>
            <a:r>
              <a:rPr lang="en-US" sz="2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Prompt engineering involves incorporating </a:t>
            </a:r>
            <a:endParaRPr lang="en-US" sz="2800" dirty="0">
              <a:latin typeface="Calibri" panose="020F0502020204030204" pitchFamily="34" charset="0"/>
              <a:ea typeface="Calibri" panose="020F0502020204030204" pitchFamily="34" charset="0"/>
              <a:cs typeface="Calibri" panose="020F0502020204030204" pitchFamily="34" charset="0"/>
            </a:endParaRPr>
          </a:p>
          <a:p>
            <a:pPr algn="just">
              <a:buClr>
                <a:srgbClr val="274E13"/>
              </a:buClr>
              <a:buSzPts val="4300"/>
            </a:pPr>
            <a:r>
              <a:rPr lang="en-US" sz="2800" b="1" i="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	-safety measures</a:t>
            </a:r>
            <a:r>
              <a:rPr lang="en-US" sz="2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p>
            <a:pPr lvl="3" algn="just">
              <a:buClr>
                <a:srgbClr val="274E13"/>
              </a:buClr>
              <a:buSzPts val="4300"/>
            </a:pPr>
            <a:r>
              <a:rPr lang="en-US" sz="2800" dirty="0">
                <a:latin typeface="Calibri" panose="020F0502020204030204" pitchFamily="34" charset="0"/>
                <a:ea typeface="Calibri" panose="020F0502020204030204" pitchFamily="34" charset="0"/>
                <a:cs typeface="Calibri" panose="020F0502020204030204" pitchFamily="34" charset="0"/>
              </a:rPr>
              <a:t>	-</a:t>
            </a:r>
            <a:r>
              <a:rPr lang="en-US" sz="2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integrating </a:t>
            </a:r>
            <a:r>
              <a:rPr lang="en-US" sz="2800" b="0" i="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domain-specific knowledge</a:t>
            </a:r>
            <a:r>
              <a:rPr lang="en-US" sz="2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p>
            <a:pPr lvl="3" algn="just">
              <a:buClr>
                <a:srgbClr val="274E13"/>
              </a:buClr>
              <a:buSzPts val="4300"/>
            </a:pPr>
            <a:r>
              <a:rPr lang="en-US" sz="2800" dirty="0">
                <a:latin typeface="Calibri" panose="020F0502020204030204" pitchFamily="34" charset="0"/>
                <a:ea typeface="Calibri" panose="020F0502020204030204" pitchFamily="34" charset="0"/>
                <a:cs typeface="Calibri" panose="020F0502020204030204" pitchFamily="34" charset="0"/>
              </a:rPr>
              <a:t>	-</a:t>
            </a:r>
            <a:r>
              <a:rPr lang="en-US" sz="2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and enhancing the performance of LLMs using    	 	customized tools. </a:t>
            </a:r>
          </a:p>
          <a:p>
            <a:pPr marL="457200" lvl="0" indent="-457200" algn="just" rtl="0">
              <a:spcBef>
                <a:spcPts val="0"/>
              </a:spcBef>
              <a:spcAft>
                <a:spcPts val="0"/>
              </a:spcAft>
              <a:buClr>
                <a:srgbClr val="274E13"/>
              </a:buClr>
              <a:buSzPts val="4300"/>
              <a:buFont typeface="Arial" panose="020B0604020202020204" pitchFamily="34" charset="0"/>
              <a:buChar char="•"/>
            </a:pPr>
            <a:endParaRPr lang="en-US" sz="2800" b="0" i="0" dirty="0">
              <a:solidFill>
                <a:srgbClr val="000000"/>
              </a:solidFill>
              <a:effectLst/>
              <a:latin typeface="Open Sans" panose="020B0606030504020204" pitchFamily="34" charset="0"/>
            </a:endParaRPr>
          </a:p>
        </p:txBody>
      </p:sp>
      <p:pic>
        <p:nvPicPr>
          <p:cNvPr id="2" name="Picture 1" descr="A white person holding a magnifying glass&#10;&#10;Description automatically generated">
            <a:extLst>
              <a:ext uri="{FF2B5EF4-FFF2-40B4-BE49-F238E27FC236}">
                <a16:creationId xmlns:a16="http://schemas.microsoft.com/office/drawing/2014/main" id="{2ACC18EC-B2A8-0DB0-EE0E-DD14FFC58523}"/>
              </a:ext>
            </a:extLst>
          </p:cNvPr>
          <p:cNvPicPr>
            <a:picLocks noChangeAspect="1"/>
          </p:cNvPicPr>
          <p:nvPr/>
        </p:nvPicPr>
        <p:blipFill>
          <a:blip r:embed="rId3"/>
          <a:stretch>
            <a:fillRect/>
          </a:stretch>
        </p:blipFill>
        <p:spPr>
          <a:xfrm rot="10469148" flipH="1" flipV="1">
            <a:off x="9085619" y="1918048"/>
            <a:ext cx="3331029" cy="3652979"/>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3E0D563E-125F-47C3-7C30-0C2E31BE3285}"/>
                  </a:ext>
                </a:extLst>
              </p14:cNvPr>
              <p14:cNvContentPartPr/>
              <p14:nvPr/>
            </p14:nvContentPartPr>
            <p14:xfrm>
              <a:off x="804600" y="3114000"/>
              <a:ext cx="6064920" cy="3023640"/>
            </p14:xfrm>
          </p:contentPart>
        </mc:Choice>
        <mc:Fallback>
          <p:pic>
            <p:nvPicPr>
              <p:cNvPr id="3" name="Ink 2">
                <a:extLst>
                  <a:ext uri="{FF2B5EF4-FFF2-40B4-BE49-F238E27FC236}">
                    <a16:creationId xmlns:a16="http://schemas.microsoft.com/office/drawing/2014/main" id="{3E0D563E-125F-47C3-7C30-0C2E31BE3285}"/>
                  </a:ext>
                </a:extLst>
              </p:cNvPr>
              <p:cNvPicPr/>
              <p:nvPr/>
            </p:nvPicPr>
            <p:blipFill>
              <a:blip r:embed="rId5"/>
              <a:stretch>
                <a:fillRect/>
              </a:stretch>
            </p:blipFill>
            <p:spPr>
              <a:xfrm>
                <a:off x="795240" y="3104640"/>
                <a:ext cx="6083640" cy="3042360"/>
              </a:xfrm>
              <a:prstGeom prst="rect">
                <a:avLst/>
              </a:prstGeom>
            </p:spPr>
          </p:pic>
        </mc:Fallback>
      </mc:AlternateContent>
    </p:spTree>
    <p:extLst>
      <p:ext uri="{BB962C8B-B14F-4D97-AF65-F5344CB8AC3E}">
        <p14:creationId xmlns:p14="http://schemas.microsoft.com/office/powerpoint/2010/main" val="423350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xEl>
                                              <p:pRg st="3" end="3"/>
                                            </p:txEl>
                                          </p:spTgt>
                                        </p:tgtEl>
                                        <p:attrNameLst>
                                          <p:attrName>style.visibility</p:attrName>
                                        </p:attrNameLst>
                                      </p:cBhvr>
                                      <p:to>
                                        <p:strVal val="visible"/>
                                      </p:to>
                                    </p:set>
                                    <p:animEffect transition="in" filter="fade">
                                      <p:cBhvr>
                                        <p:cTn id="7" dur="500"/>
                                        <p:tgtEl>
                                          <p:spTgt spid="11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4">
                                            <p:txEl>
                                              <p:pRg st="4" end="4"/>
                                            </p:txEl>
                                          </p:spTgt>
                                        </p:tgtEl>
                                        <p:attrNameLst>
                                          <p:attrName>style.visibility</p:attrName>
                                        </p:attrNameLst>
                                      </p:cBhvr>
                                      <p:to>
                                        <p:strVal val="visible"/>
                                      </p:to>
                                    </p:set>
                                    <p:animEffect transition="in" filter="fade">
                                      <p:cBhvr>
                                        <p:cTn id="10" dur="500"/>
                                        <p:tgtEl>
                                          <p:spTgt spid="11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4">
                                            <p:txEl>
                                              <p:pRg st="5" end="5"/>
                                            </p:txEl>
                                          </p:spTgt>
                                        </p:tgtEl>
                                        <p:attrNameLst>
                                          <p:attrName>style.visibility</p:attrName>
                                        </p:attrNameLst>
                                      </p:cBhvr>
                                      <p:to>
                                        <p:strVal val="visible"/>
                                      </p:to>
                                    </p:set>
                                    <p:animEffect transition="in" filter="fade">
                                      <p:cBhvr>
                                        <p:cTn id="13" dur="500"/>
                                        <p:tgtEl>
                                          <p:spTgt spid="114">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4">
                                            <p:txEl>
                                              <p:pRg st="6" end="6"/>
                                            </p:txEl>
                                          </p:spTgt>
                                        </p:tgtEl>
                                        <p:attrNameLst>
                                          <p:attrName>style.visibility</p:attrName>
                                        </p:attrNameLst>
                                      </p:cBhvr>
                                      <p:to>
                                        <p:strVal val="visible"/>
                                      </p:to>
                                    </p:set>
                                    <p:animEffect transition="in" filter="fade">
                                      <p:cBhvr>
                                        <p:cTn id="16" dur="500"/>
                                        <p:tgtEl>
                                          <p:spTgt spid="1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 What is it?</a:t>
            </a:r>
            <a:endParaRPr sz="3200" b="1" dirty="0">
              <a:solidFill>
                <a:srgbClr val="C55A11"/>
              </a:solidFill>
              <a:latin typeface="Calibri"/>
              <a:ea typeface="Calibri"/>
              <a:cs typeface="Calibri"/>
              <a:sym typeface="Calibri"/>
            </a:endParaRPr>
          </a:p>
        </p:txBody>
      </p:sp>
      <p:sp>
        <p:nvSpPr>
          <p:cNvPr id="7" name="TextBox 6">
            <a:extLst>
              <a:ext uri="{FF2B5EF4-FFF2-40B4-BE49-F238E27FC236}">
                <a16:creationId xmlns:a16="http://schemas.microsoft.com/office/drawing/2014/main" id="{253EE835-8332-059E-C690-46DC4B07CEB8}"/>
              </a:ext>
            </a:extLst>
          </p:cNvPr>
          <p:cNvSpPr txBox="1"/>
          <p:nvPr/>
        </p:nvSpPr>
        <p:spPr>
          <a:xfrm>
            <a:off x="363699" y="1922246"/>
            <a:ext cx="8421071" cy="1938992"/>
          </a:xfrm>
          <a:prstGeom prst="rect">
            <a:avLst/>
          </a:prstGeom>
          <a:noFill/>
        </p:spPr>
        <p:txBody>
          <a:bodyPr wrap="square">
            <a:spAutoFit/>
          </a:bodyPr>
          <a:lstStyle/>
          <a:p>
            <a:pPr marL="342900" indent="-342900" algn="just">
              <a:buFont typeface="Arial" panose="020B0604020202020204" pitchFamily="34" charset="0"/>
              <a:buChar char="•"/>
            </a:pPr>
            <a:r>
              <a:rPr lang="en-US" sz="2400" b="0" i="0" dirty="0">
                <a:solidFill>
                  <a:srgbClr val="000000"/>
                </a:solidFill>
                <a:effectLst/>
                <a:latin typeface="Open Sans" panose="020B0606030504020204" pitchFamily="34" charset="0"/>
              </a:rPr>
              <a:t>By carefully engineering prompts, </a:t>
            </a:r>
            <a:r>
              <a:rPr lang="en-US" sz="2400" b="0" i="1" dirty="0">
                <a:solidFill>
                  <a:srgbClr val="FF0000"/>
                </a:solidFill>
                <a:effectLst/>
                <a:latin typeface="Open Sans" panose="020B0606030504020204" pitchFamily="34" charset="0"/>
              </a:rPr>
              <a:t>practitioners can harness the capabilities of LLMs </a:t>
            </a:r>
            <a:r>
              <a:rPr lang="en-US" sz="2400" b="0" i="0" dirty="0">
                <a:solidFill>
                  <a:srgbClr val="000000"/>
                </a:solidFill>
                <a:effectLst/>
                <a:latin typeface="Open Sans" panose="020B0606030504020204" pitchFamily="34" charset="0"/>
              </a:rPr>
              <a:t>to achieve different goals.</a:t>
            </a:r>
          </a:p>
          <a:p>
            <a:pPr marL="342900" indent="-342900" algn="just">
              <a:buFont typeface="Arial" panose="020B0604020202020204" pitchFamily="34" charset="0"/>
              <a:buChar char="•"/>
            </a:pPr>
            <a:endParaRPr lang="en-US" sz="2400" dirty="0">
              <a:latin typeface="Open Sans" panose="020B0606030504020204" pitchFamily="34" charset="0"/>
            </a:endParaRPr>
          </a:p>
          <a:p>
            <a:pPr marL="342900" indent="-342900" algn="just">
              <a:buFont typeface="Arial" panose="020B0604020202020204" pitchFamily="34" charset="0"/>
              <a:buChar char="•"/>
            </a:pPr>
            <a:endParaRPr lang="en-US" sz="2400" b="0" i="0" dirty="0">
              <a:solidFill>
                <a:srgbClr val="000000"/>
              </a:solidFill>
              <a:effectLst/>
              <a:latin typeface="Open Sans" panose="020B0606030504020204" pitchFamily="34" charset="0"/>
            </a:endParaRPr>
          </a:p>
        </p:txBody>
      </p:sp>
      <p:pic>
        <p:nvPicPr>
          <p:cNvPr id="2" name="Picture 1" descr="A white person holding a magnifying glass&#10;&#10;Description automatically generated">
            <a:extLst>
              <a:ext uri="{FF2B5EF4-FFF2-40B4-BE49-F238E27FC236}">
                <a16:creationId xmlns:a16="http://schemas.microsoft.com/office/drawing/2014/main" id="{9BB569A1-3D78-2EBD-8DED-EA3539F3C61D}"/>
              </a:ext>
            </a:extLst>
          </p:cNvPr>
          <p:cNvPicPr>
            <a:picLocks noChangeAspect="1"/>
          </p:cNvPicPr>
          <p:nvPr/>
        </p:nvPicPr>
        <p:blipFill>
          <a:blip r:embed="rId3"/>
          <a:stretch>
            <a:fillRect/>
          </a:stretch>
        </p:blipFill>
        <p:spPr>
          <a:xfrm rot="10469148" flipH="1" flipV="1">
            <a:off x="9085620" y="1918048"/>
            <a:ext cx="3331029" cy="3652979"/>
          </a:xfrm>
          <a:prstGeom prst="rect">
            <a:avLst/>
          </a:prstGeom>
        </p:spPr>
      </p:pic>
      <p:sp>
        <p:nvSpPr>
          <p:cNvPr id="4" name="TextBox 3">
            <a:extLst>
              <a:ext uri="{FF2B5EF4-FFF2-40B4-BE49-F238E27FC236}">
                <a16:creationId xmlns:a16="http://schemas.microsoft.com/office/drawing/2014/main" id="{388B08B4-5BA8-9FD5-B80E-BC83EBB68A5F}"/>
              </a:ext>
            </a:extLst>
          </p:cNvPr>
          <p:cNvSpPr txBox="1"/>
          <p:nvPr/>
        </p:nvSpPr>
        <p:spPr>
          <a:xfrm>
            <a:off x="363698" y="3668209"/>
            <a:ext cx="8921815" cy="1569660"/>
          </a:xfrm>
          <a:prstGeom prst="rect">
            <a:avLst/>
          </a:prstGeom>
          <a:noFill/>
        </p:spPr>
        <p:txBody>
          <a:bodyPr wrap="square">
            <a:spAutoFit/>
          </a:bodyPr>
          <a:lstStyle/>
          <a:p>
            <a:pPr marL="342900" indent="-342900" algn="just">
              <a:buFont typeface="Wingdings" panose="05000000000000000000" pitchFamily="2" charset="2"/>
              <a:buChar char="q"/>
            </a:pPr>
            <a:r>
              <a:rPr lang="en-US" sz="2400" b="0" i="0" dirty="0">
                <a:solidFill>
                  <a:srgbClr val="000000"/>
                </a:solidFill>
                <a:effectLst/>
                <a:latin typeface="Open Sans" panose="020B0606030504020204" pitchFamily="34" charset="0"/>
              </a:rPr>
              <a:t>The process of prompt engineering entails           </a:t>
            </a:r>
          </a:p>
          <a:p>
            <a:pPr marL="342900" indent="-342900" algn="just">
              <a:buFont typeface="Wingdings" panose="05000000000000000000" pitchFamily="2" charset="2"/>
              <a:buChar char="q"/>
            </a:pPr>
            <a:r>
              <a:rPr lang="en-US" sz="2400" b="1" i="0" dirty="0">
                <a:solidFill>
                  <a:srgbClr val="000000"/>
                </a:solidFill>
                <a:effectLst/>
                <a:latin typeface="Bradley Hand ITC" panose="03070402050302030203" pitchFamily="66" charset="0"/>
              </a:rPr>
              <a:t>analyzing data and task requirements, </a:t>
            </a:r>
            <a:r>
              <a:rPr lang="en-US" sz="2400" b="1" i="0" dirty="0">
                <a:solidFill>
                  <a:srgbClr val="000000"/>
                </a:solidFill>
                <a:effectLst/>
                <a:latin typeface="Open Sans" panose="020B0606030504020204" pitchFamily="34" charset="0"/>
              </a:rPr>
              <a:t>	</a:t>
            </a:r>
          </a:p>
          <a:p>
            <a:pPr marL="342900" lvl="1" indent="-342900" algn="just">
              <a:buFont typeface="Wingdings" panose="05000000000000000000" pitchFamily="2" charset="2"/>
              <a:buChar char="q"/>
            </a:pPr>
            <a:r>
              <a:rPr lang="en-US" sz="2400" b="1" i="0" dirty="0">
                <a:solidFill>
                  <a:srgbClr val="000000"/>
                </a:solidFill>
                <a:effectLst/>
                <a:latin typeface="Bradley Hand ITC" panose="03070402050302030203" pitchFamily="66" charset="0"/>
              </a:rPr>
              <a:t>designing and refining prompts, </a:t>
            </a:r>
            <a:endParaRPr lang="en-US" sz="2400" b="1" dirty="0">
              <a:latin typeface="Bradley Hand ITC" panose="03070402050302030203" pitchFamily="66" charset="0"/>
            </a:endParaRPr>
          </a:p>
          <a:p>
            <a:pPr marL="342900" lvl="1" indent="-342900" algn="just">
              <a:buFont typeface="Wingdings" panose="05000000000000000000" pitchFamily="2" charset="2"/>
              <a:buChar char="q"/>
            </a:pPr>
            <a:r>
              <a:rPr lang="en-US" sz="2400" b="1" i="0" dirty="0">
                <a:solidFill>
                  <a:srgbClr val="000000"/>
                </a:solidFill>
                <a:effectLst/>
                <a:latin typeface="Bradley Hand ITC" panose="03070402050302030203" pitchFamily="66" charset="0"/>
              </a:rPr>
              <a:t>and fine-tuning the language model based on these prompts</a:t>
            </a:r>
            <a:r>
              <a:rPr lang="en-US" sz="2400" b="0" i="0" dirty="0">
                <a:solidFill>
                  <a:srgbClr val="000000"/>
                </a:solidFill>
                <a:effectLst/>
                <a:latin typeface="Open Sans" panose="020B0606030504020204" pitchFamily="34" charset="0"/>
              </a:rPr>
              <a:t>.</a:t>
            </a:r>
            <a:endParaRPr lang="en-US" sz="1800" b="0" i="0" dirty="0">
              <a:solidFill>
                <a:srgbClr val="2D3748"/>
              </a:solidFill>
              <a:effectLst/>
              <a:latin typeface="Noto Serif" panose="02020600060500020200" pitchFamily="18" charset="0"/>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D939AC92-672B-19C9-A8E3-FFDCFD60FBD4}"/>
                  </a:ext>
                </a:extLst>
              </p14:cNvPr>
              <p14:cNvContentPartPr/>
              <p14:nvPr/>
            </p14:nvContentPartPr>
            <p14:xfrm>
              <a:off x="275760" y="3788640"/>
              <a:ext cx="6471720" cy="1526040"/>
            </p14:xfrm>
          </p:contentPart>
        </mc:Choice>
        <mc:Fallback>
          <p:pic>
            <p:nvPicPr>
              <p:cNvPr id="3" name="Ink 2">
                <a:extLst>
                  <a:ext uri="{FF2B5EF4-FFF2-40B4-BE49-F238E27FC236}">
                    <a16:creationId xmlns:a16="http://schemas.microsoft.com/office/drawing/2014/main" id="{D939AC92-672B-19C9-A8E3-FFDCFD60FBD4}"/>
                  </a:ext>
                </a:extLst>
              </p:cNvPr>
              <p:cNvPicPr/>
              <p:nvPr/>
            </p:nvPicPr>
            <p:blipFill>
              <a:blip r:embed="rId5"/>
              <a:stretch>
                <a:fillRect/>
              </a:stretch>
            </p:blipFill>
            <p:spPr>
              <a:xfrm>
                <a:off x="266400" y="3779280"/>
                <a:ext cx="6490440" cy="1544760"/>
              </a:xfrm>
              <a:prstGeom prst="rect">
                <a:avLst/>
              </a:prstGeom>
            </p:spPr>
          </p:pic>
        </mc:Fallback>
      </mc:AlternateContent>
    </p:spTree>
    <p:extLst>
      <p:ext uri="{BB962C8B-B14F-4D97-AF65-F5344CB8AC3E}">
        <p14:creationId xmlns:p14="http://schemas.microsoft.com/office/powerpoint/2010/main" val="2072669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a:t>
            </a:r>
            <a:endParaRPr sz="3200" b="1" dirty="0">
              <a:solidFill>
                <a:srgbClr val="C55A11"/>
              </a:solidFill>
              <a:latin typeface="Calibri"/>
              <a:ea typeface="Calibri"/>
              <a:cs typeface="Calibri"/>
              <a:sym typeface="Calibri"/>
            </a:endParaRPr>
          </a:p>
        </p:txBody>
      </p:sp>
      <p:pic>
        <p:nvPicPr>
          <p:cNvPr id="11" name="Picture 10" descr="Cartoon person standing next to a chalkboard&#10;&#10;Description automatically generated">
            <a:extLst>
              <a:ext uri="{FF2B5EF4-FFF2-40B4-BE49-F238E27FC236}">
                <a16:creationId xmlns:a16="http://schemas.microsoft.com/office/drawing/2014/main" id="{D3464CC8-5C71-778B-5AA3-A0921FCFB5EC}"/>
              </a:ext>
            </a:extLst>
          </p:cNvPr>
          <p:cNvPicPr>
            <a:picLocks noChangeAspect="1"/>
          </p:cNvPicPr>
          <p:nvPr/>
        </p:nvPicPr>
        <p:blipFill>
          <a:blip r:embed="rId3"/>
          <a:stretch>
            <a:fillRect/>
          </a:stretch>
        </p:blipFill>
        <p:spPr>
          <a:xfrm>
            <a:off x="9092827" y="1215057"/>
            <a:ext cx="3099173" cy="3099173"/>
          </a:xfrm>
          <a:prstGeom prst="rect">
            <a:avLst/>
          </a:prstGeom>
        </p:spPr>
      </p:pic>
      <p:sp>
        <p:nvSpPr>
          <p:cNvPr id="4" name="TextBox 3">
            <a:extLst>
              <a:ext uri="{FF2B5EF4-FFF2-40B4-BE49-F238E27FC236}">
                <a16:creationId xmlns:a16="http://schemas.microsoft.com/office/drawing/2014/main" id="{836A989E-D6C8-73E4-232E-31FE5B4AF853}"/>
              </a:ext>
            </a:extLst>
          </p:cNvPr>
          <p:cNvSpPr txBox="1"/>
          <p:nvPr/>
        </p:nvSpPr>
        <p:spPr>
          <a:xfrm>
            <a:off x="830035" y="1449718"/>
            <a:ext cx="7802335" cy="2677656"/>
          </a:xfrm>
          <a:prstGeom prst="rect">
            <a:avLst/>
          </a:prstGeom>
          <a:noFill/>
        </p:spPr>
        <p:txBody>
          <a:bodyPr wrap="square">
            <a:spAutoFit/>
          </a:bodyPr>
          <a:lstStyle/>
          <a:p>
            <a:pPr marL="342900" indent="-342900" algn="just">
              <a:buBlip>
                <a:blip r:embed="rId4">
                  <a:extLst>
                    <a:ext uri="{96DAC541-7B7A-43D3-8B79-37D633B846F1}">
                      <asvg:svgBlip xmlns:asvg="http://schemas.microsoft.com/office/drawing/2016/SVG/main" r:embed="rId5"/>
                    </a:ext>
                  </a:extLst>
                </a:blip>
              </a:buBlip>
            </a:pPr>
            <a:r>
              <a:rPr lang="en-US" sz="2400" dirty="0"/>
              <a:t>Within 2 months of its launch, ChatGPT developed a user base of over 100 million users. </a:t>
            </a:r>
          </a:p>
          <a:p>
            <a:pPr marL="342900" indent="-342900" algn="just">
              <a:buBlip>
                <a:blip r:embed="rId4">
                  <a:extLst>
                    <a:ext uri="{96DAC541-7B7A-43D3-8B79-37D633B846F1}">
                      <asvg:svgBlip xmlns:asvg="http://schemas.microsoft.com/office/drawing/2016/SVG/main" r:embed="rId5"/>
                    </a:ext>
                  </a:extLst>
                </a:blip>
              </a:buBlip>
            </a:pPr>
            <a:endParaRPr lang="en-US" sz="2400" dirty="0"/>
          </a:p>
          <a:p>
            <a:pPr marL="342900" indent="-342900" algn="just">
              <a:buBlip>
                <a:blip r:embed="rId4">
                  <a:extLst>
                    <a:ext uri="{96DAC541-7B7A-43D3-8B79-37D633B846F1}">
                      <asvg:svgBlip xmlns:asvg="http://schemas.microsoft.com/office/drawing/2016/SVG/main" r:embed="rId5"/>
                    </a:ext>
                  </a:extLst>
                </a:blip>
              </a:buBlip>
            </a:pPr>
            <a:endParaRPr lang="en-US" sz="2400" dirty="0"/>
          </a:p>
          <a:p>
            <a:pPr marL="342900" indent="-342900" algn="just">
              <a:buBlip>
                <a:blip r:embed="rId4">
                  <a:extLst>
                    <a:ext uri="{96DAC541-7B7A-43D3-8B79-37D633B846F1}">
                      <asvg:svgBlip xmlns:asvg="http://schemas.microsoft.com/office/drawing/2016/SVG/main" r:embed="rId5"/>
                    </a:ext>
                  </a:extLst>
                </a:blip>
              </a:buBlip>
            </a:pPr>
            <a:r>
              <a:rPr lang="en-US" sz="2400" dirty="0"/>
              <a:t>It surpassed other popular social media apps like </a:t>
            </a:r>
            <a:r>
              <a:rPr lang="en-US" sz="2400" dirty="0">
                <a:solidFill>
                  <a:srgbClr val="FF0000"/>
                </a:solidFill>
              </a:rPr>
              <a:t>Instagram and TikTok </a:t>
            </a:r>
            <a:r>
              <a:rPr lang="en-US" sz="2400" dirty="0"/>
              <a:t>to become the fastest-growing app to date.</a:t>
            </a:r>
            <a:endParaRPr lang="en-IN" sz="2400" dirty="0"/>
          </a:p>
        </p:txBody>
      </p:sp>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4D0F9400-DC55-FB3F-9D31-7A2F8D42E5BF}"/>
                  </a:ext>
                </a:extLst>
              </p14:cNvPr>
              <p14:cNvContentPartPr/>
              <p14:nvPr/>
            </p14:nvContentPartPr>
            <p14:xfrm>
              <a:off x="1425960" y="347760"/>
              <a:ext cx="1356120" cy="600120"/>
            </p14:xfrm>
          </p:contentPart>
        </mc:Choice>
        <mc:Fallback>
          <p:pic>
            <p:nvPicPr>
              <p:cNvPr id="5" name="Ink 4">
                <a:extLst>
                  <a:ext uri="{FF2B5EF4-FFF2-40B4-BE49-F238E27FC236}">
                    <a16:creationId xmlns:a16="http://schemas.microsoft.com/office/drawing/2014/main" id="{4D0F9400-DC55-FB3F-9D31-7A2F8D42E5BF}"/>
                  </a:ext>
                </a:extLst>
              </p:cNvPr>
              <p:cNvPicPr/>
              <p:nvPr/>
            </p:nvPicPr>
            <p:blipFill>
              <a:blip r:embed="rId7"/>
              <a:stretch>
                <a:fillRect/>
              </a:stretch>
            </p:blipFill>
            <p:spPr>
              <a:xfrm>
                <a:off x="1416600" y="338400"/>
                <a:ext cx="1374840" cy="618840"/>
              </a:xfrm>
              <a:prstGeom prst="rect">
                <a:avLst/>
              </a:prstGeom>
            </p:spPr>
          </p:pic>
        </mc:Fallback>
      </mc:AlternateContent>
    </p:spTree>
    <p:extLst>
      <p:ext uri="{BB962C8B-B14F-4D97-AF65-F5344CB8AC3E}">
        <p14:creationId xmlns:p14="http://schemas.microsoft.com/office/powerpoint/2010/main" val="2942319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a:t>
            </a:r>
            <a:endParaRPr sz="3200" b="1" dirty="0">
              <a:solidFill>
                <a:srgbClr val="C55A11"/>
              </a:solidFill>
              <a:latin typeface="Calibri"/>
              <a:ea typeface="Calibri"/>
              <a:cs typeface="Calibri"/>
              <a:sym typeface="Calibri"/>
            </a:endParaRPr>
          </a:p>
        </p:txBody>
      </p:sp>
      <p:sp>
        <p:nvSpPr>
          <p:cNvPr id="7" name="TextBox 6">
            <a:extLst>
              <a:ext uri="{FF2B5EF4-FFF2-40B4-BE49-F238E27FC236}">
                <a16:creationId xmlns:a16="http://schemas.microsoft.com/office/drawing/2014/main" id="{253EE835-8332-059E-C690-46DC4B07CEB8}"/>
              </a:ext>
            </a:extLst>
          </p:cNvPr>
          <p:cNvSpPr txBox="1"/>
          <p:nvPr/>
        </p:nvSpPr>
        <p:spPr>
          <a:xfrm>
            <a:off x="363699" y="1488283"/>
            <a:ext cx="8714987" cy="1938992"/>
          </a:xfrm>
          <a:prstGeom prst="rect">
            <a:avLst/>
          </a:prstGeom>
          <a:noFill/>
        </p:spPr>
        <p:txBody>
          <a:bodyPr wrap="square">
            <a:spAutoFit/>
          </a:bodyPr>
          <a:lstStyle/>
          <a:p>
            <a:pPr marL="342900" indent="-342900" algn="just">
              <a:buFont typeface="Arial" panose="020B0604020202020204" pitchFamily="34" charset="0"/>
              <a:buChar char="•"/>
            </a:pPr>
            <a:r>
              <a:rPr lang="en-US" sz="2400" b="0" i="0" dirty="0">
                <a:solidFill>
                  <a:srgbClr val="FF33CC"/>
                </a:solidFill>
                <a:effectLst/>
                <a:latin typeface="Open Sans" panose="020B0606030504020204" pitchFamily="34" charset="0"/>
              </a:rPr>
              <a:t>Isa Fulford and Andrew Ng </a:t>
            </a:r>
            <a:r>
              <a:rPr lang="en-US" sz="2400" b="0" i="0" dirty="0">
                <a:solidFill>
                  <a:srgbClr val="000000"/>
                </a:solidFill>
                <a:effectLst/>
                <a:latin typeface="Open Sans" panose="020B0606030504020204" pitchFamily="34" charset="0"/>
              </a:rPr>
              <a:t>outlined </a:t>
            </a:r>
            <a:r>
              <a:rPr lang="en-US" sz="2400" b="0" i="0" dirty="0">
                <a:solidFill>
                  <a:srgbClr val="0000FF"/>
                </a:solidFill>
                <a:effectLst/>
                <a:latin typeface="Open Sans" panose="020B0606030504020204" pitchFamily="34" charset="0"/>
              </a:rPr>
              <a:t>two principal aspects </a:t>
            </a:r>
            <a:r>
              <a:rPr lang="en-US" sz="2400" b="0" i="0" dirty="0">
                <a:solidFill>
                  <a:srgbClr val="000000"/>
                </a:solidFill>
                <a:effectLst/>
                <a:latin typeface="Open Sans" panose="020B0606030504020204" pitchFamily="34" charset="0"/>
              </a:rPr>
              <a:t>of prompt engineering in their </a:t>
            </a:r>
            <a:r>
              <a:rPr lang="en-US" sz="2400" b="0" i="1" dirty="0">
                <a:solidFill>
                  <a:srgbClr val="000000"/>
                </a:solidFill>
                <a:effectLst/>
                <a:latin typeface="Open Sans" panose="020B0606030504020204" pitchFamily="34" charset="0"/>
              </a:rPr>
              <a:t>ChatGPT Prompt Engineering for Developers course</a:t>
            </a:r>
          </a:p>
          <a:p>
            <a:pPr algn="just"/>
            <a:r>
              <a:rPr lang="en-US" sz="2400" dirty="0">
                <a:latin typeface="Open Sans" panose="020B0606030504020204" pitchFamily="34" charset="0"/>
              </a:rPr>
              <a:t>	</a:t>
            </a:r>
            <a:r>
              <a:rPr lang="en-US" sz="2400" b="1" dirty="0">
                <a:latin typeface="Open Sans" panose="020B0606030504020204" pitchFamily="34" charset="0"/>
              </a:rPr>
              <a:t>1</a:t>
            </a:r>
            <a:r>
              <a:rPr lang="en-US" sz="2400" dirty="0">
                <a:latin typeface="Open Sans" panose="020B0606030504020204" pitchFamily="34" charset="0"/>
              </a:rPr>
              <a:t>. </a:t>
            </a:r>
            <a:r>
              <a:rPr lang="en-US" sz="2400" b="1" dirty="0">
                <a:latin typeface="Open Sans" panose="020B0606030504020204" pitchFamily="34" charset="0"/>
              </a:rPr>
              <a:t>Formulation of clear and specific instructions</a:t>
            </a:r>
          </a:p>
          <a:p>
            <a:pPr algn="just"/>
            <a:r>
              <a:rPr lang="en-US" sz="2400" b="1" i="0" dirty="0">
                <a:solidFill>
                  <a:srgbClr val="2D3748"/>
                </a:solidFill>
                <a:effectLst/>
                <a:latin typeface="Open Sans" panose="020B0606030504020204" pitchFamily="34" charset="0"/>
              </a:rPr>
              <a:t>	</a:t>
            </a:r>
            <a:r>
              <a:rPr lang="en-US" sz="2400" b="1" dirty="0">
                <a:latin typeface="Open Sans" panose="020B0606030504020204" pitchFamily="34" charset="0"/>
              </a:rPr>
              <a:t>2. Allowing the model time to “Think”</a:t>
            </a:r>
          </a:p>
        </p:txBody>
      </p:sp>
      <p:pic>
        <p:nvPicPr>
          <p:cNvPr id="2" name="Picture 1">
            <a:extLst>
              <a:ext uri="{FF2B5EF4-FFF2-40B4-BE49-F238E27FC236}">
                <a16:creationId xmlns:a16="http://schemas.microsoft.com/office/drawing/2014/main" id="{19FC1972-43E8-8ABD-B2BE-DCA045428891}"/>
              </a:ext>
            </a:extLst>
          </p:cNvPr>
          <p:cNvPicPr>
            <a:picLocks noChangeAspect="1"/>
          </p:cNvPicPr>
          <p:nvPr/>
        </p:nvPicPr>
        <p:blipFill rotWithShape="1">
          <a:blip r:embed="rId3"/>
          <a:srcRect b="17620"/>
          <a:stretch/>
        </p:blipFill>
        <p:spPr>
          <a:xfrm>
            <a:off x="0" y="3280765"/>
            <a:ext cx="9959150" cy="2822308"/>
          </a:xfrm>
          <a:prstGeom prst="rect">
            <a:avLst/>
          </a:prstGeom>
        </p:spPr>
      </p:pic>
      <p:pic>
        <p:nvPicPr>
          <p:cNvPr id="11" name="Picture 10" descr="Cartoon person standing next to a chalkboard&#10;&#10;Description automatically generated">
            <a:extLst>
              <a:ext uri="{FF2B5EF4-FFF2-40B4-BE49-F238E27FC236}">
                <a16:creationId xmlns:a16="http://schemas.microsoft.com/office/drawing/2014/main" id="{D3464CC8-5C71-778B-5AA3-A0921FCFB5EC}"/>
              </a:ext>
            </a:extLst>
          </p:cNvPr>
          <p:cNvPicPr>
            <a:picLocks noChangeAspect="1"/>
          </p:cNvPicPr>
          <p:nvPr/>
        </p:nvPicPr>
        <p:blipFill>
          <a:blip r:embed="rId4"/>
          <a:stretch>
            <a:fillRect/>
          </a:stretch>
        </p:blipFill>
        <p:spPr>
          <a:xfrm>
            <a:off x="9092827" y="1215057"/>
            <a:ext cx="3099173" cy="3099173"/>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C380602C-5AD8-4833-DE1C-D193ABE37BAA}"/>
                  </a:ext>
                </a:extLst>
              </p14:cNvPr>
              <p14:cNvContentPartPr/>
              <p14:nvPr/>
            </p14:nvContentPartPr>
            <p14:xfrm>
              <a:off x="1494360" y="3526560"/>
              <a:ext cx="4574520" cy="1810800"/>
            </p14:xfrm>
          </p:contentPart>
        </mc:Choice>
        <mc:Fallback>
          <p:pic>
            <p:nvPicPr>
              <p:cNvPr id="3" name="Ink 2">
                <a:extLst>
                  <a:ext uri="{FF2B5EF4-FFF2-40B4-BE49-F238E27FC236}">
                    <a16:creationId xmlns:a16="http://schemas.microsoft.com/office/drawing/2014/main" id="{C380602C-5AD8-4833-DE1C-D193ABE37BAA}"/>
                  </a:ext>
                </a:extLst>
              </p:cNvPr>
              <p:cNvPicPr/>
              <p:nvPr/>
            </p:nvPicPr>
            <p:blipFill>
              <a:blip r:embed="rId6"/>
              <a:stretch>
                <a:fillRect/>
              </a:stretch>
            </p:blipFill>
            <p:spPr>
              <a:xfrm>
                <a:off x="1485000" y="3517200"/>
                <a:ext cx="4593240" cy="1829520"/>
              </a:xfrm>
              <a:prstGeom prst="rect">
                <a:avLst/>
              </a:prstGeom>
            </p:spPr>
          </p:pic>
        </mc:Fallback>
      </mc:AlternateContent>
    </p:spTree>
    <p:extLst>
      <p:ext uri="{BB962C8B-B14F-4D97-AF65-F5344CB8AC3E}">
        <p14:creationId xmlns:p14="http://schemas.microsoft.com/office/powerpoint/2010/main" val="91765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a:t>
            </a:r>
            <a:endParaRPr sz="3200" b="1" dirty="0">
              <a:solidFill>
                <a:srgbClr val="C55A11"/>
              </a:solidFill>
              <a:latin typeface="Calibri"/>
              <a:ea typeface="Calibri"/>
              <a:cs typeface="Calibri"/>
              <a:sym typeface="Calibri"/>
            </a:endParaRPr>
          </a:p>
        </p:txBody>
      </p:sp>
      <p:sp>
        <p:nvSpPr>
          <p:cNvPr id="7" name="TextBox 6">
            <a:extLst>
              <a:ext uri="{FF2B5EF4-FFF2-40B4-BE49-F238E27FC236}">
                <a16:creationId xmlns:a16="http://schemas.microsoft.com/office/drawing/2014/main" id="{253EE835-8332-059E-C690-46DC4B07CEB8}"/>
              </a:ext>
            </a:extLst>
          </p:cNvPr>
          <p:cNvSpPr txBox="1"/>
          <p:nvPr/>
        </p:nvSpPr>
        <p:spPr>
          <a:xfrm>
            <a:off x="363699" y="1488283"/>
            <a:ext cx="11354689" cy="584775"/>
          </a:xfrm>
          <a:prstGeom prst="rect">
            <a:avLst/>
          </a:prstGeom>
          <a:noFill/>
        </p:spPr>
        <p:txBody>
          <a:bodyPr wrap="square">
            <a:spAutoFit/>
          </a:bodyPr>
          <a:lstStyle/>
          <a:p>
            <a:pPr algn="l" fontAlgn="base"/>
            <a:r>
              <a:rPr lang="en-US" sz="3200" b="1" i="0" dirty="0">
                <a:solidFill>
                  <a:srgbClr val="000000"/>
                </a:solidFill>
                <a:effectLst/>
                <a:latin typeface="Open Sans" panose="020B0606030504020204" pitchFamily="34" charset="0"/>
              </a:rPr>
              <a:t>Prompts used for various AI tasks</a:t>
            </a:r>
            <a:endParaRPr lang="en-US" sz="3200" b="0" i="0" dirty="0">
              <a:solidFill>
                <a:srgbClr val="000000"/>
              </a:solidFill>
              <a:effectLst/>
              <a:latin typeface="Open Sans" panose="020B0606030504020204" pitchFamily="34" charset="0"/>
            </a:endParaRPr>
          </a:p>
        </p:txBody>
      </p:sp>
      <p:graphicFrame>
        <p:nvGraphicFramePr>
          <p:cNvPr id="3" name="Table 2">
            <a:extLst>
              <a:ext uri="{FF2B5EF4-FFF2-40B4-BE49-F238E27FC236}">
                <a16:creationId xmlns:a16="http://schemas.microsoft.com/office/drawing/2014/main" id="{037B622E-48D3-85AF-EDB6-C588FDAB373C}"/>
              </a:ext>
            </a:extLst>
          </p:cNvPr>
          <p:cNvGraphicFramePr>
            <a:graphicFrameLocks noGrp="1"/>
          </p:cNvGraphicFramePr>
          <p:nvPr>
            <p:extLst>
              <p:ext uri="{D42A27DB-BD31-4B8C-83A1-F6EECF244321}">
                <p14:modId xmlns:p14="http://schemas.microsoft.com/office/powerpoint/2010/main" val="2637837862"/>
              </p:ext>
            </p:extLst>
          </p:nvPr>
        </p:nvGraphicFramePr>
        <p:xfrm>
          <a:off x="0" y="2077830"/>
          <a:ext cx="9762978" cy="4611649"/>
        </p:xfrm>
        <a:graphic>
          <a:graphicData uri="http://schemas.openxmlformats.org/drawingml/2006/table">
            <a:tbl>
              <a:tblPr>
                <a:tableStyleId>{104B5586-C08B-4F94-815D-673E952F7963}</a:tableStyleId>
              </a:tblPr>
              <a:tblGrid>
                <a:gridCol w="3254326">
                  <a:extLst>
                    <a:ext uri="{9D8B030D-6E8A-4147-A177-3AD203B41FA5}">
                      <a16:colId xmlns:a16="http://schemas.microsoft.com/office/drawing/2014/main" val="458901487"/>
                    </a:ext>
                  </a:extLst>
                </a:gridCol>
                <a:gridCol w="3254326">
                  <a:extLst>
                    <a:ext uri="{9D8B030D-6E8A-4147-A177-3AD203B41FA5}">
                      <a16:colId xmlns:a16="http://schemas.microsoft.com/office/drawing/2014/main" val="2233591654"/>
                    </a:ext>
                  </a:extLst>
                </a:gridCol>
                <a:gridCol w="3254326">
                  <a:extLst>
                    <a:ext uri="{9D8B030D-6E8A-4147-A177-3AD203B41FA5}">
                      <a16:colId xmlns:a16="http://schemas.microsoft.com/office/drawing/2014/main" val="3342482693"/>
                    </a:ext>
                  </a:extLst>
                </a:gridCol>
              </a:tblGrid>
              <a:tr h="543917">
                <a:tc>
                  <a:txBody>
                    <a:bodyPr/>
                    <a:lstStyle/>
                    <a:p>
                      <a:pPr algn="ctr"/>
                      <a:r>
                        <a:rPr lang="en-IN" sz="1400" b="1" dirty="0">
                          <a:solidFill>
                            <a:srgbClr val="555555"/>
                          </a:solidFill>
                          <a:effectLst/>
                          <a:highlight>
                            <a:srgbClr val="FFFF00"/>
                          </a:highlight>
                        </a:rPr>
                        <a:t>Task</a:t>
                      </a:r>
                    </a:p>
                  </a:txBody>
                  <a:tcPr marL="34353" marR="34353" marT="12882" marB="12882" anchor="ctr"/>
                </a:tc>
                <a:tc>
                  <a:txBody>
                    <a:bodyPr/>
                    <a:lstStyle/>
                    <a:p>
                      <a:pPr algn="ctr"/>
                      <a:r>
                        <a:rPr lang="en-IN" sz="1400" b="1" dirty="0">
                          <a:solidFill>
                            <a:srgbClr val="555555"/>
                          </a:solidFill>
                          <a:effectLst/>
                          <a:highlight>
                            <a:srgbClr val="FFFF00"/>
                          </a:highlight>
                        </a:rPr>
                        <a:t>Example Prompt</a:t>
                      </a:r>
                    </a:p>
                  </a:txBody>
                  <a:tcPr marL="34353" marR="34353" marT="12882" marB="12882" anchor="ctr"/>
                </a:tc>
                <a:tc>
                  <a:txBody>
                    <a:bodyPr/>
                    <a:lstStyle/>
                    <a:p>
                      <a:pPr algn="ctr"/>
                      <a:r>
                        <a:rPr lang="en-IN" sz="1400" b="1" dirty="0">
                          <a:solidFill>
                            <a:srgbClr val="555555"/>
                          </a:solidFill>
                          <a:effectLst/>
                          <a:highlight>
                            <a:srgbClr val="FFFF00"/>
                          </a:highlight>
                        </a:rPr>
                        <a:t>Possible Output</a:t>
                      </a:r>
                    </a:p>
                  </a:txBody>
                  <a:tcPr marL="34353" marR="34353" marT="12882" marB="12882" anchor="ctr"/>
                </a:tc>
                <a:extLst>
                  <a:ext uri="{0D108BD9-81ED-4DB2-BD59-A6C34878D82A}">
                    <a16:rowId xmlns:a16="http://schemas.microsoft.com/office/drawing/2014/main" val="3566308854"/>
                  </a:ext>
                </a:extLst>
              </a:tr>
              <a:tr h="543917">
                <a:tc>
                  <a:txBody>
                    <a:bodyPr/>
                    <a:lstStyle/>
                    <a:p>
                      <a:pPr algn="ctr"/>
                      <a:r>
                        <a:rPr lang="en-IN" sz="1400">
                          <a:effectLst/>
                        </a:rPr>
                        <a:t>Text Summarization</a:t>
                      </a:r>
                    </a:p>
                  </a:txBody>
                  <a:tcPr marL="34353" marR="34353" marT="8588" marB="8588" anchor="ctr"/>
                </a:tc>
                <a:tc>
                  <a:txBody>
                    <a:bodyPr/>
                    <a:lstStyle/>
                    <a:p>
                      <a:pPr algn="ctr"/>
                      <a:r>
                        <a:rPr lang="en-IN" sz="1400">
                          <a:effectLst/>
                        </a:rPr>
                        <a:t>Explain antibiotics.</a:t>
                      </a:r>
                    </a:p>
                  </a:txBody>
                  <a:tcPr marL="34353" marR="34353" marT="8588" marB="8588" anchor="ctr"/>
                </a:tc>
                <a:tc>
                  <a:txBody>
                    <a:bodyPr/>
                    <a:lstStyle/>
                    <a:p>
                      <a:pPr algn="ctr"/>
                      <a:r>
                        <a:rPr lang="en-US" sz="1400">
                          <a:effectLst/>
                        </a:rPr>
                        <a:t>Antibiotics are medications used to treat bacterial infections…</a:t>
                      </a:r>
                    </a:p>
                  </a:txBody>
                  <a:tcPr marL="34353" marR="34353" marT="8588" marB="8588" anchor="ctr"/>
                </a:tc>
                <a:extLst>
                  <a:ext uri="{0D108BD9-81ED-4DB2-BD59-A6C34878D82A}">
                    <a16:rowId xmlns:a16="http://schemas.microsoft.com/office/drawing/2014/main" val="3653266650"/>
                  </a:ext>
                </a:extLst>
              </a:tr>
              <a:tr h="543917">
                <a:tc>
                  <a:txBody>
                    <a:bodyPr/>
                    <a:lstStyle/>
                    <a:p>
                      <a:pPr algn="ctr"/>
                      <a:r>
                        <a:rPr lang="en-IN" sz="1400">
                          <a:effectLst/>
                        </a:rPr>
                        <a:t>Information Extraction</a:t>
                      </a:r>
                    </a:p>
                  </a:txBody>
                  <a:tcPr marL="34353" marR="34353" marT="8588" marB="8588" anchor="ctr"/>
                </a:tc>
                <a:tc>
                  <a:txBody>
                    <a:bodyPr/>
                    <a:lstStyle/>
                    <a:p>
                      <a:pPr algn="ctr"/>
                      <a:r>
                        <a:rPr lang="en-US" sz="1400">
                          <a:effectLst/>
                        </a:rPr>
                        <a:t>Mention the large language model based product mentioned in the paragraph.</a:t>
                      </a:r>
                    </a:p>
                  </a:txBody>
                  <a:tcPr marL="34353" marR="34353" marT="8588" marB="8588" anchor="ctr"/>
                </a:tc>
                <a:tc>
                  <a:txBody>
                    <a:bodyPr/>
                    <a:lstStyle/>
                    <a:p>
                      <a:pPr algn="ctr"/>
                      <a:r>
                        <a:rPr lang="en-US" sz="1400">
                          <a:effectLst/>
                        </a:rPr>
                        <a:t>The large language model based product mentioned in the paragraph is ChatGPT.</a:t>
                      </a:r>
                    </a:p>
                  </a:txBody>
                  <a:tcPr marL="34353" marR="34353" marT="8588" marB="8588" anchor="ctr"/>
                </a:tc>
                <a:extLst>
                  <a:ext uri="{0D108BD9-81ED-4DB2-BD59-A6C34878D82A}">
                    <a16:rowId xmlns:a16="http://schemas.microsoft.com/office/drawing/2014/main" val="1604932606"/>
                  </a:ext>
                </a:extLst>
              </a:tr>
              <a:tr h="543917">
                <a:tc>
                  <a:txBody>
                    <a:bodyPr/>
                    <a:lstStyle/>
                    <a:p>
                      <a:pPr algn="ctr"/>
                      <a:r>
                        <a:rPr lang="en-IN" sz="1400">
                          <a:effectLst/>
                        </a:rPr>
                        <a:t>Question Answering</a:t>
                      </a:r>
                    </a:p>
                  </a:txBody>
                  <a:tcPr marL="34353" marR="34353" marT="8588" marB="8588" anchor="ctr"/>
                </a:tc>
                <a:tc>
                  <a:txBody>
                    <a:bodyPr/>
                    <a:lstStyle/>
                    <a:p>
                      <a:pPr algn="ctr"/>
                      <a:r>
                        <a:rPr lang="en-US" sz="1400">
                          <a:effectLst/>
                        </a:rPr>
                        <a:t>Answer the question based on the context below.</a:t>
                      </a:r>
                    </a:p>
                  </a:txBody>
                  <a:tcPr marL="34353" marR="34353" marT="8588" marB="8588" anchor="ctr"/>
                </a:tc>
                <a:tc>
                  <a:txBody>
                    <a:bodyPr/>
                    <a:lstStyle/>
                    <a:p>
                      <a:pPr algn="ctr"/>
                      <a:r>
                        <a:rPr lang="en-US" sz="1400">
                          <a:effectLst/>
                        </a:rPr>
                        <a:t>It was approved to help prevent organ rejection after kidney transplants.</a:t>
                      </a:r>
                    </a:p>
                  </a:txBody>
                  <a:tcPr marL="34353" marR="34353" marT="8588" marB="8588" anchor="ctr"/>
                </a:tc>
                <a:extLst>
                  <a:ext uri="{0D108BD9-81ED-4DB2-BD59-A6C34878D82A}">
                    <a16:rowId xmlns:a16="http://schemas.microsoft.com/office/drawing/2014/main" val="132170623"/>
                  </a:ext>
                </a:extLst>
              </a:tr>
              <a:tr h="577552">
                <a:tc>
                  <a:txBody>
                    <a:bodyPr/>
                    <a:lstStyle/>
                    <a:p>
                      <a:pPr algn="ctr"/>
                      <a:r>
                        <a:rPr lang="en-IN" sz="1400">
                          <a:effectLst/>
                        </a:rPr>
                        <a:t>Text Classification</a:t>
                      </a:r>
                    </a:p>
                  </a:txBody>
                  <a:tcPr marL="34353" marR="34353" marT="8588" marB="8588" anchor="ctr"/>
                </a:tc>
                <a:tc>
                  <a:txBody>
                    <a:bodyPr/>
                    <a:lstStyle/>
                    <a:p>
                      <a:pPr algn="ctr"/>
                      <a:r>
                        <a:rPr lang="en-US" sz="1400">
                          <a:effectLst/>
                        </a:rPr>
                        <a:t>Classify the text into neutral, negative, or positive.</a:t>
                      </a:r>
                    </a:p>
                  </a:txBody>
                  <a:tcPr marL="34353" marR="34353" marT="8588" marB="8588" anchor="ctr"/>
                </a:tc>
                <a:tc>
                  <a:txBody>
                    <a:bodyPr/>
                    <a:lstStyle/>
                    <a:p>
                      <a:pPr algn="ctr"/>
                      <a:r>
                        <a:rPr lang="en-IN" sz="1400">
                          <a:effectLst/>
                        </a:rPr>
                        <a:t>Neutral</a:t>
                      </a:r>
                    </a:p>
                  </a:txBody>
                  <a:tcPr marL="34353" marR="34353" marT="8588" marB="8588" anchor="ctr"/>
                </a:tc>
                <a:extLst>
                  <a:ext uri="{0D108BD9-81ED-4DB2-BD59-A6C34878D82A}">
                    <a16:rowId xmlns:a16="http://schemas.microsoft.com/office/drawing/2014/main" val="1895617572"/>
                  </a:ext>
                </a:extLst>
              </a:tr>
              <a:tr h="543917">
                <a:tc>
                  <a:txBody>
                    <a:bodyPr/>
                    <a:lstStyle/>
                    <a:p>
                      <a:pPr algn="ctr"/>
                      <a:r>
                        <a:rPr lang="en-IN" sz="1400">
                          <a:effectLst/>
                        </a:rPr>
                        <a:t>Conversation</a:t>
                      </a:r>
                    </a:p>
                  </a:txBody>
                  <a:tcPr marL="34353" marR="34353" marT="8588" marB="8588" anchor="ctr"/>
                </a:tc>
                <a:tc>
                  <a:txBody>
                    <a:bodyPr/>
                    <a:lstStyle/>
                    <a:p>
                      <a:pPr algn="ctr"/>
                      <a:r>
                        <a:rPr lang="en-US" sz="1400">
                          <a:effectLst/>
                        </a:rPr>
                        <a:t>The following is a conversation with an AI research assistant.</a:t>
                      </a:r>
                    </a:p>
                  </a:txBody>
                  <a:tcPr marL="34353" marR="34353" marT="8588" marB="8588" anchor="ctr"/>
                </a:tc>
                <a:tc>
                  <a:txBody>
                    <a:bodyPr/>
                    <a:lstStyle/>
                    <a:p>
                      <a:pPr algn="ctr"/>
                      <a:r>
                        <a:rPr lang="en-US" sz="1400">
                          <a:effectLst/>
                        </a:rPr>
                        <a:t>Black holes are regions of spacetime where gravity is extremely strong…</a:t>
                      </a:r>
                    </a:p>
                  </a:txBody>
                  <a:tcPr marL="34353" marR="34353" marT="8588" marB="8588" anchor="ctr"/>
                </a:tc>
                <a:extLst>
                  <a:ext uri="{0D108BD9-81ED-4DB2-BD59-A6C34878D82A}">
                    <a16:rowId xmlns:a16="http://schemas.microsoft.com/office/drawing/2014/main" val="2224462307"/>
                  </a:ext>
                </a:extLst>
              </a:tr>
              <a:tr h="543917">
                <a:tc>
                  <a:txBody>
                    <a:bodyPr/>
                    <a:lstStyle/>
                    <a:p>
                      <a:pPr algn="ctr"/>
                      <a:r>
                        <a:rPr lang="en-IN" sz="1400">
                          <a:effectLst/>
                        </a:rPr>
                        <a:t>Code Generation</a:t>
                      </a:r>
                    </a:p>
                  </a:txBody>
                  <a:tcPr marL="34353" marR="34353" marT="8588" marB="8588" anchor="ctr"/>
                </a:tc>
                <a:tc>
                  <a:txBody>
                    <a:bodyPr/>
                    <a:lstStyle/>
                    <a:p>
                      <a:pPr algn="ctr"/>
                      <a:r>
                        <a:rPr lang="en-US" sz="1400">
                          <a:effectLst/>
                        </a:rPr>
                        <a:t>Ask the user for their name and say “Hello.”</a:t>
                      </a:r>
                    </a:p>
                  </a:txBody>
                  <a:tcPr marL="34353" marR="34353" marT="8588" marB="8588" anchor="ctr"/>
                </a:tc>
                <a:tc>
                  <a:txBody>
                    <a:bodyPr/>
                    <a:lstStyle/>
                    <a:p>
                      <a:pPr algn="ctr"/>
                      <a:r>
                        <a:rPr lang="en-US" sz="1400">
                          <a:effectLst/>
                        </a:rPr>
                        <a:t>let name = prompt(“What is your name?”); console.log(Hello, ${name}!);</a:t>
                      </a:r>
                    </a:p>
                  </a:txBody>
                  <a:tcPr marL="34353" marR="34353" marT="8588" marB="8588" anchor="ctr"/>
                </a:tc>
                <a:extLst>
                  <a:ext uri="{0D108BD9-81ED-4DB2-BD59-A6C34878D82A}">
                    <a16:rowId xmlns:a16="http://schemas.microsoft.com/office/drawing/2014/main" val="3668426193"/>
                  </a:ext>
                </a:extLst>
              </a:tr>
              <a:tr h="543917">
                <a:tc>
                  <a:txBody>
                    <a:bodyPr/>
                    <a:lstStyle/>
                    <a:p>
                      <a:pPr algn="ctr"/>
                      <a:r>
                        <a:rPr lang="en-IN" sz="1400">
                          <a:effectLst/>
                        </a:rPr>
                        <a:t>Reasoning</a:t>
                      </a:r>
                    </a:p>
                  </a:txBody>
                  <a:tcPr marL="34353" marR="34353" marT="8588" marB="8588" anchor="ctr"/>
                </a:tc>
                <a:tc>
                  <a:txBody>
                    <a:bodyPr/>
                    <a:lstStyle/>
                    <a:p>
                      <a:pPr algn="ctr"/>
                      <a:r>
                        <a:rPr lang="en-US" sz="1400" dirty="0">
                          <a:effectLst/>
                        </a:rPr>
                        <a:t>The odd numbers in this group add up to an even number: 15, 32, 5, 13, 82, 7, 1.</a:t>
                      </a:r>
                    </a:p>
                  </a:txBody>
                  <a:tcPr marL="34353" marR="34353" marT="8588" marB="8588" anchor="ctr"/>
                </a:tc>
                <a:tc>
                  <a:txBody>
                    <a:bodyPr/>
                    <a:lstStyle/>
                    <a:p>
                      <a:pPr algn="ctr"/>
                      <a:r>
                        <a:rPr lang="en-US" sz="1400" dirty="0">
                          <a:effectLst/>
                        </a:rPr>
                        <a:t>No, the odd numbers in this group add up to an odd number: 119.</a:t>
                      </a:r>
                    </a:p>
                  </a:txBody>
                  <a:tcPr marL="34353" marR="34353" marT="8588" marB="8588" anchor="ctr"/>
                </a:tc>
                <a:extLst>
                  <a:ext uri="{0D108BD9-81ED-4DB2-BD59-A6C34878D82A}">
                    <a16:rowId xmlns:a16="http://schemas.microsoft.com/office/drawing/2014/main" val="2358262192"/>
                  </a:ext>
                </a:extLst>
              </a:tr>
            </a:tbl>
          </a:graphicData>
        </a:graphic>
      </p:graphicFrame>
      <p:pic>
        <p:nvPicPr>
          <p:cNvPr id="2" name="Picture 1" descr="Cartoon person standing next to a chalkboard&#10;&#10;Description automatically generated">
            <a:extLst>
              <a:ext uri="{FF2B5EF4-FFF2-40B4-BE49-F238E27FC236}">
                <a16:creationId xmlns:a16="http://schemas.microsoft.com/office/drawing/2014/main" id="{6A50DB49-15E3-C865-FF59-E0C214E12CDB}"/>
              </a:ext>
            </a:extLst>
          </p:cNvPr>
          <p:cNvPicPr>
            <a:picLocks noChangeAspect="1"/>
          </p:cNvPicPr>
          <p:nvPr/>
        </p:nvPicPr>
        <p:blipFill>
          <a:blip r:embed="rId3"/>
          <a:stretch>
            <a:fillRect/>
          </a:stretch>
        </p:blipFill>
        <p:spPr>
          <a:xfrm>
            <a:off x="9869856" y="1992086"/>
            <a:ext cx="2322144" cy="2322144"/>
          </a:xfrm>
          <a:prstGeom prst="rect">
            <a:avLst/>
          </a:prstGeom>
        </p:spPr>
      </p:pic>
    </p:spTree>
    <p:extLst>
      <p:ext uri="{BB962C8B-B14F-4D97-AF65-F5344CB8AC3E}">
        <p14:creationId xmlns:p14="http://schemas.microsoft.com/office/powerpoint/2010/main" val="2226953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a:t>
            </a:r>
            <a:endParaRPr sz="3200" b="1" dirty="0">
              <a:solidFill>
                <a:srgbClr val="C55A11"/>
              </a:solidFill>
              <a:latin typeface="Calibri"/>
              <a:ea typeface="Calibri"/>
              <a:cs typeface="Calibri"/>
              <a:sym typeface="Calibri"/>
            </a:endParaRPr>
          </a:p>
        </p:txBody>
      </p:sp>
      <p:sp>
        <p:nvSpPr>
          <p:cNvPr id="7" name="TextBox 6">
            <a:extLst>
              <a:ext uri="{FF2B5EF4-FFF2-40B4-BE49-F238E27FC236}">
                <a16:creationId xmlns:a16="http://schemas.microsoft.com/office/drawing/2014/main" id="{253EE835-8332-059E-C690-46DC4B07CEB8}"/>
              </a:ext>
            </a:extLst>
          </p:cNvPr>
          <p:cNvSpPr txBox="1"/>
          <p:nvPr/>
        </p:nvSpPr>
        <p:spPr>
          <a:xfrm>
            <a:off x="428033" y="1331147"/>
            <a:ext cx="9020767" cy="523220"/>
          </a:xfrm>
          <a:prstGeom prst="rect">
            <a:avLst/>
          </a:prstGeom>
          <a:noFill/>
        </p:spPr>
        <p:txBody>
          <a:bodyPr wrap="square">
            <a:spAutoFit/>
          </a:bodyPr>
          <a:lstStyle/>
          <a:p>
            <a:pPr algn="just" fontAlgn="base"/>
            <a:r>
              <a:rPr lang="en-US" sz="280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Importance of prompt engineering in NLP and AI.</a:t>
            </a:r>
          </a:p>
        </p:txBody>
      </p:sp>
      <p:sp>
        <p:nvSpPr>
          <p:cNvPr id="4" name="TextBox 3">
            <a:extLst>
              <a:ext uri="{FF2B5EF4-FFF2-40B4-BE49-F238E27FC236}">
                <a16:creationId xmlns:a16="http://schemas.microsoft.com/office/drawing/2014/main" id="{A077F407-6D5E-2618-A3DD-214430064C0F}"/>
              </a:ext>
            </a:extLst>
          </p:cNvPr>
          <p:cNvSpPr txBox="1"/>
          <p:nvPr/>
        </p:nvSpPr>
        <p:spPr>
          <a:xfrm>
            <a:off x="1006509" y="2588509"/>
            <a:ext cx="7146388" cy="2308324"/>
          </a:xfrm>
          <a:prstGeom prst="rect">
            <a:avLst/>
          </a:prstGeom>
          <a:noFill/>
        </p:spPr>
        <p:txBody>
          <a:bodyPr wrap="square">
            <a:spAutoFit/>
          </a:bodyPr>
          <a:lstStyle/>
          <a:p>
            <a:pPr marL="285750" indent="-285750">
              <a:buFont typeface="Arial" panose="020B0604020202020204" pitchFamily="34" charset="0"/>
              <a:buChar char="•"/>
            </a:pPr>
            <a:r>
              <a:rPr lang="en-IN"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Maximizing model efficiency</a:t>
            </a:r>
          </a:p>
          <a:p>
            <a:pPr marL="285750" indent="-285750">
              <a:buFont typeface="Arial" panose="020B0604020202020204" pitchFamily="34" charset="0"/>
              <a:buChar char="•"/>
            </a:pPr>
            <a:r>
              <a:rPr lang="en-IN"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Enhancing task-specific performance</a:t>
            </a:r>
            <a:endParaRPr lang="en-IN" sz="2400"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Understanding model limitations</a:t>
            </a:r>
          </a:p>
          <a:p>
            <a:pPr marL="285750" indent="-285750">
              <a:buFont typeface="Arial" panose="020B0604020202020204" pitchFamily="34" charset="0"/>
              <a:buChar char="•"/>
            </a:pPr>
            <a:r>
              <a:rPr lang="en-IN"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Increasing model safety</a:t>
            </a:r>
            <a:endParaRPr lang="en-IN" sz="2400"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Enabling resource efficiency</a:t>
            </a:r>
          </a:p>
          <a:p>
            <a:pPr marL="285750" indent="-285750">
              <a:buFont typeface="Arial" panose="020B0604020202020204" pitchFamily="34" charset="0"/>
              <a:buChar char="•"/>
            </a:pPr>
            <a:r>
              <a:rPr lang="en-IN"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Facilitating </a:t>
            </a:r>
            <a:r>
              <a:rPr lang="en-IN" sz="2400" b="1" dirty="0">
                <a:latin typeface="Calibri" panose="020F0502020204030204" pitchFamily="34" charset="0"/>
                <a:ea typeface="Calibri" panose="020F0502020204030204" pitchFamily="34" charset="0"/>
                <a:cs typeface="Calibri" panose="020F0502020204030204" pitchFamily="34" charset="0"/>
              </a:rPr>
              <a:t>domain-specific knowledge transfer</a:t>
            </a:r>
          </a:p>
        </p:txBody>
      </p:sp>
      <p:sp>
        <p:nvSpPr>
          <p:cNvPr id="9" name="TextBox 8">
            <a:extLst>
              <a:ext uri="{FF2B5EF4-FFF2-40B4-BE49-F238E27FC236}">
                <a16:creationId xmlns:a16="http://schemas.microsoft.com/office/drawing/2014/main" id="{6DBD880D-A252-DC8B-AE9A-0DBBC2F552E5}"/>
              </a:ext>
            </a:extLst>
          </p:cNvPr>
          <p:cNvSpPr txBox="1"/>
          <p:nvPr/>
        </p:nvSpPr>
        <p:spPr>
          <a:xfrm>
            <a:off x="2988355" y="6245423"/>
            <a:ext cx="6105378" cy="307777"/>
          </a:xfrm>
          <a:prstGeom prst="rect">
            <a:avLst/>
          </a:prstGeom>
          <a:noFill/>
        </p:spPr>
        <p:txBody>
          <a:bodyPr wrap="square">
            <a:spAutoFit/>
          </a:bodyPr>
          <a:lstStyle/>
          <a:p>
            <a:r>
              <a:rPr lang="en-IN" dirty="0"/>
              <a:t>Source: https://www.leewayhertz.com/prompt-engineering/</a:t>
            </a:r>
          </a:p>
        </p:txBody>
      </p:sp>
      <p:pic>
        <p:nvPicPr>
          <p:cNvPr id="2" name="Picture 1" descr="Cartoon person standing next to a chalkboard&#10;&#10;Description automatically generated">
            <a:extLst>
              <a:ext uri="{FF2B5EF4-FFF2-40B4-BE49-F238E27FC236}">
                <a16:creationId xmlns:a16="http://schemas.microsoft.com/office/drawing/2014/main" id="{86A5F306-7DA2-59C4-0D6D-498DA74DEFA5}"/>
              </a:ext>
            </a:extLst>
          </p:cNvPr>
          <p:cNvPicPr>
            <a:picLocks noChangeAspect="1"/>
          </p:cNvPicPr>
          <p:nvPr/>
        </p:nvPicPr>
        <p:blipFill>
          <a:blip r:embed="rId3"/>
          <a:stretch>
            <a:fillRect/>
          </a:stretch>
        </p:blipFill>
        <p:spPr>
          <a:xfrm>
            <a:off x="8853342" y="1879413"/>
            <a:ext cx="3099173" cy="3099173"/>
          </a:xfrm>
          <a:prstGeom prst="rect">
            <a:avLst/>
          </a:prstGeom>
        </p:spPr>
      </p:pic>
    </p:spTree>
    <p:extLst>
      <p:ext uri="{BB962C8B-B14F-4D97-AF65-F5344CB8AC3E}">
        <p14:creationId xmlns:p14="http://schemas.microsoft.com/office/powerpoint/2010/main" val="543777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Example</a:t>
            </a:r>
            <a:endParaRPr sz="3200" b="1" dirty="0">
              <a:solidFill>
                <a:srgbClr val="C55A11"/>
              </a:solidFill>
              <a:latin typeface="Calibri"/>
              <a:ea typeface="Calibri"/>
              <a:cs typeface="Calibri"/>
              <a:sym typeface="Calibri"/>
            </a:endParaRPr>
          </a:p>
        </p:txBody>
      </p:sp>
      <p:sp>
        <p:nvSpPr>
          <p:cNvPr id="4" name="TextBox 3">
            <a:extLst>
              <a:ext uri="{FF2B5EF4-FFF2-40B4-BE49-F238E27FC236}">
                <a16:creationId xmlns:a16="http://schemas.microsoft.com/office/drawing/2014/main" id="{676B7ED7-1BB4-819E-C61B-301276D583EB}"/>
              </a:ext>
            </a:extLst>
          </p:cNvPr>
          <p:cNvSpPr txBox="1"/>
          <p:nvPr/>
        </p:nvSpPr>
        <p:spPr>
          <a:xfrm>
            <a:off x="473612" y="1281125"/>
            <a:ext cx="8496217" cy="5262979"/>
          </a:xfrm>
          <a:prstGeom prst="rect">
            <a:avLst/>
          </a:prstGeom>
          <a:noFill/>
        </p:spPr>
        <p:txBody>
          <a:bodyPr wrap="square">
            <a:spAutoFit/>
          </a:bodyPr>
          <a:lstStyle/>
          <a:p>
            <a:pPr marL="285750" indent="-285750" algn="just">
              <a:buFont typeface="Arial" panose="020B0604020202020204" pitchFamily="34" charset="0"/>
              <a:buChar char="•"/>
            </a:pPr>
            <a:r>
              <a:rPr lang="en-US" sz="2400" b="0" i="0" dirty="0">
                <a:solidFill>
                  <a:srgbClr val="2D3748"/>
                </a:solidFill>
                <a:effectLst/>
                <a:latin typeface="Calibri" panose="020F0502020204030204" pitchFamily="34" charset="0"/>
                <a:ea typeface="Calibri" panose="020F0502020204030204" pitchFamily="34" charset="0"/>
                <a:cs typeface="Calibri" panose="020F0502020204030204" pitchFamily="34" charset="0"/>
              </a:rPr>
              <a:t>Imagine you’re using ChatGPT to give you a </a:t>
            </a:r>
            <a:r>
              <a:rPr lang="en-US" sz="2400" b="1" i="0" dirty="0">
                <a:solidFill>
                  <a:srgbClr val="2D3748"/>
                </a:solidFill>
                <a:effectLst/>
                <a:latin typeface="Calibri" panose="020F0502020204030204" pitchFamily="34" charset="0"/>
                <a:ea typeface="Calibri" panose="020F0502020204030204" pitchFamily="34" charset="0"/>
                <a:cs typeface="Calibri" panose="020F0502020204030204" pitchFamily="34" charset="0"/>
              </a:rPr>
              <a:t>summary of a book</a:t>
            </a:r>
            <a:r>
              <a:rPr lang="en-US" sz="2400" b="0" i="0" dirty="0">
                <a:solidFill>
                  <a:srgbClr val="2D3748"/>
                </a:solidFill>
                <a:effectLst/>
                <a:latin typeface="Calibri" panose="020F0502020204030204" pitchFamily="34" charset="0"/>
                <a:ea typeface="Calibri" panose="020F0502020204030204" pitchFamily="34" charset="0"/>
                <a:cs typeface="Calibri" panose="020F0502020204030204" pitchFamily="34" charset="0"/>
              </a:rPr>
              <a:t>. </a:t>
            </a:r>
          </a:p>
          <a:p>
            <a:pPr marL="285750" indent="-285750" algn="just">
              <a:buFont typeface="Arial" panose="020B0604020202020204" pitchFamily="34" charset="0"/>
              <a:buChar char="•"/>
            </a:pPr>
            <a:endParaRPr lang="en-US" sz="2400" dirty="0">
              <a:solidFill>
                <a:srgbClr val="2D3748"/>
              </a:solidFill>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2400" i="1" dirty="0">
                <a:solidFill>
                  <a:srgbClr val="2D3748"/>
                </a:solidFill>
                <a:latin typeface="Calibri" panose="020F0502020204030204" pitchFamily="34" charset="0"/>
                <a:ea typeface="Calibri" panose="020F0502020204030204" pitchFamily="34" charset="0"/>
                <a:cs typeface="Calibri" panose="020F0502020204030204" pitchFamily="34" charset="0"/>
              </a:rPr>
              <a:t>Possible Prompt</a:t>
            </a:r>
            <a:r>
              <a:rPr lang="en-US" sz="2400" dirty="0">
                <a:solidFill>
                  <a:srgbClr val="2D3748"/>
                </a:solidFill>
                <a:latin typeface="Calibri" panose="020F0502020204030204" pitchFamily="34" charset="0"/>
                <a:ea typeface="Calibri" panose="020F0502020204030204" pitchFamily="34" charset="0"/>
                <a:cs typeface="Calibri" panose="020F0502020204030204" pitchFamily="34" charset="0"/>
              </a:rPr>
              <a:t>: </a:t>
            </a:r>
            <a:r>
              <a:rPr lang="en-US" sz="2400" b="1" i="0" dirty="0">
                <a:solidFill>
                  <a:srgbClr val="2D3748"/>
                </a:solidFill>
                <a:effectLst/>
                <a:latin typeface="Calibri" panose="020F0502020204030204" pitchFamily="34" charset="0"/>
                <a:ea typeface="Calibri" panose="020F0502020204030204" pitchFamily="34" charset="0"/>
                <a:cs typeface="Calibri" panose="020F0502020204030204" pitchFamily="34" charset="0"/>
              </a:rPr>
              <a:t>“Tell me about Harry Potter 1</a:t>
            </a:r>
            <a:r>
              <a:rPr lang="en-US" sz="2400" b="0" i="0" dirty="0">
                <a:solidFill>
                  <a:srgbClr val="2D3748"/>
                </a:solidFill>
                <a:effectLst/>
                <a:latin typeface="Calibri" panose="020F0502020204030204" pitchFamily="34" charset="0"/>
                <a:ea typeface="Calibri" panose="020F0502020204030204" pitchFamily="34" charset="0"/>
                <a:cs typeface="Calibri" panose="020F0502020204030204" pitchFamily="34" charset="0"/>
              </a:rPr>
              <a:t>,” ……. Kind of vague prompt. ( Try This: TLDR)</a:t>
            </a:r>
          </a:p>
          <a:p>
            <a:pPr marL="285750" indent="-285750" algn="just">
              <a:buFont typeface="Arial" panose="020B0604020202020204" pitchFamily="34" charset="0"/>
              <a:buChar char="•"/>
            </a:pPr>
            <a:endParaRPr lang="en-US" sz="2400" b="0" i="0" dirty="0">
              <a:solidFill>
                <a:srgbClr val="2D3748"/>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2400" b="0" i="0" dirty="0">
                <a:solidFill>
                  <a:srgbClr val="2D3748"/>
                </a:solidFill>
                <a:effectLst/>
                <a:latin typeface="Calibri" panose="020F0502020204030204" pitchFamily="34" charset="0"/>
                <a:ea typeface="Calibri" panose="020F0502020204030204" pitchFamily="34" charset="0"/>
                <a:cs typeface="Calibri" panose="020F0502020204030204" pitchFamily="34" charset="0"/>
              </a:rPr>
              <a:t>Use prompt engineering techniques to </a:t>
            </a:r>
            <a:r>
              <a:rPr lang="en-US" sz="2400" b="0" i="0" dirty="0">
                <a:solidFill>
                  <a:srgbClr val="00B0F0"/>
                </a:solidFill>
                <a:effectLst/>
                <a:latin typeface="Calibri" panose="020F0502020204030204" pitchFamily="34" charset="0"/>
                <a:ea typeface="Calibri" panose="020F0502020204030204" pitchFamily="34" charset="0"/>
                <a:cs typeface="Calibri" panose="020F0502020204030204" pitchFamily="34" charset="0"/>
              </a:rPr>
              <a:t>create a more effective prompt.</a:t>
            </a:r>
          </a:p>
          <a:p>
            <a:pPr marL="285750" indent="-285750" algn="just">
              <a:buFont typeface="Arial" panose="020B0604020202020204" pitchFamily="34" charset="0"/>
              <a:buChar char="•"/>
            </a:pPr>
            <a:endParaRPr lang="en-US" sz="2400" b="0" i="0" dirty="0">
              <a:solidFill>
                <a:srgbClr val="2D3748"/>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2400" b="0" i="0" dirty="0">
                <a:solidFill>
                  <a:srgbClr val="2D3748"/>
                </a:solidFill>
                <a:effectLst/>
                <a:latin typeface="Calibri" panose="020F0502020204030204" pitchFamily="34" charset="0"/>
                <a:ea typeface="Calibri" panose="020F0502020204030204" pitchFamily="34" charset="0"/>
                <a:cs typeface="Calibri" panose="020F0502020204030204" pitchFamily="34" charset="0"/>
              </a:rPr>
              <a:t>A better prompt might be</a:t>
            </a:r>
            <a:r>
              <a:rPr lang="en-US" sz="2400" b="1" i="0" dirty="0">
                <a:solidFill>
                  <a:srgbClr val="2D3748"/>
                </a:solidFill>
                <a:effectLst/>
                <a:latin typeface="Calibri" panose="020F0502020204030204" pitchFamily="34" charset="0"/>
                <a:ea typeface="Calibri" panose="020F0502020204030204" pitchFamily="34" charset="0"/>
                <a:cs typeface="Calibri" panose="020F0502020204030204" pitchFamily="34" charset="0"/>
              </a:rPr>
              <a:t>: “Please provide a concise summary of the book Harry Potter 1</a:t>
            </a:r>
            <a:r>
              <a:rPr lang="en-US" sz="2400" b="0" i="0" dirty="0">
                <a:solidFill>
                  <a:srgbClr val="2D3748"/>
                </a:solidFill>
                <a:effectLst/>
                <a:latin typeface="Calibri" panose="020F0502020204030204" pitchFamily="34" charset="0"/>
                <a:ea typeface="Calibri" panose="020F0502020204030204" pitchFamily="34" charset="0"/>
                <a:cs typeface="Calibri" panose="020F0502020204030204" pitchFamily="34" charset="0"/>
              </a:rPr>
              <a:t> </a:t>
            </a:r>
            <a:r>
              <a:rPr lang="en-US" sz="2400" b="1" i="0" dirty="0">
                <a:solidFill>
                  <a:srgbClr val="2D3748"/>
                </a:solidFill>
                <a:effectLst/>
                <a:latin typeface="Calibri" panose="020F0502020204030204" pitchFamily="34" charset="0"/>
                <a:ea typeface="Calibri" panose="020F0502020204030204" pitchFamily="34" charset="0"/>
                <a:cs typeface="Calibri" panose="020F0502020204030204" pitchFamily="34" charset="0"/>
              </a:rPr>
              <a:t>by J K </a:t>
            </a:r>
            <a:r>
              <a:rPr lang="en-US" sz="2400" b="1" dirty="0">
                <a:solidFill>
                  <a:srgbClr val="2D3748"/>
                </a:solidFill>
                <a:latin typeface="Calibri" panose="020F0502020204030204" pitchFamily="34" charset="0"/>
                <a:ea typeface="Calibri" panose="020F0502020204030204" pitchFamily="34" charset="0"/>
                <a:cs typeface="Calibri" panose="020F0502020204030204" pitchFamily="34" charset="0"/>
              </a:rPr>
              <a:t>R</a:t>
            </a:r>
            <a:r>
              <a:rPr lang="en-US" sz="2400" b="1" i="0" dirty="0">
                <a:solidFill>
                  <a:srgbClr val="2D3748"/>
                </a:solidFill>
                <a:effectLst/>
                <a:latin typeface="Calibri" panose="020F0502020204030204" pitchFamily="34" charset="0"/>
                <a:ea typeface="Calibri" panose="020F0502020204030204" pitchFamily="34" charset="0"/>
                <a:cs typeface="Calibri" panose="020F0502020204030204" pitchFamily="34" charset="0"/>
              </a:rPr>
              <a:t>owling</a:t>
            </a:r>
            <a:r>
              <a:rPr lang="en-US" sz="2400" b="0" i="0" dirty="0">
                <a:solidFill>
                  <a:srgbClr val="2D3748"/>
                </a:solidFill>
                <a:effectLst/>
                <a:latin typeface="Calibri" panose="020F0502020204030204" pitchFamily="34" charset="0"/>
                <a:ea typeface="Calibri" panose="020F0502020204030204" pitchFamily="34" charset="0"/>
                <a:cs typeface="Calibri" panose="020F0502020204030204" pitchFamily="34" charset="0"/>
              </a:rPr>
              <a:t>, </a:t>
            </a:r>
            <a:r>
              <a:rPr lang="en-US" sz="2400" b="1" i="0" dirty="0">
                <a:solidFill>
                  <a:srgbClr val="2D3748"/>
                </a:solidFill>
                <a:effectLst/>
                <a:latin typeface="Calibri" panose="020F0502020204030204" pitchFamily="34" charset="0"/>
                <a:ea typeface="Calibri" panose="020F0502020204030204" pitchFamily="34" charset="0"/>
                <a:cs typeface="Calibri" panose="020F0502020204030204" pitchFamily="34" charset="0"/>
              </a:rPr>
              <a:t>including a description of its main themes and characters, in approximately 100 words.”</a:t>
            </a:r>
          </a:p>
          <a:p>
            <a:pPr algn="just"/>
            <a:r>
              <a:rPr lang="en-US" sz="2400" b="1" dirty="0">
                <a:solidFill>
                  <a:srgbClr val="2D3748"/>
                </a:solidFill>
                <a:latin typeface="Calibri" panose="020F0502020204030204" pitchFamily="34" charset="0"/>
                <a:ea typeface="Calibri" panose="020F0502020204030204" pitchFamily="34" charset="0"/>
                <a:cs typeface="Calibri" panose="020F0502020204030204" pitchFamily="34" charset="0"/>
              </a:rPr>
              <a:t>				Or</a:t>
            </a:r>
          </a:p>
          <a:p>
            <a:pPr marL="285750" indent="-285750" algn="just">
              <a:buFont typeface="Arial" panose="020B0604020202020204" pitchFamily="34" charset="0"/>
              <a:buChar char="•"/>
            </a:pPr>
            <a:r>
              <a:rPr lang="en-US" sz="2400" b="1" i="0" dirty="0">
                <a:solidFill>
                  <a:srgbClr val="2D3748"/>
                </a:solidFill>
                <a:effectLst/>
                <a:latin typeface="Calibri" panose="020F0502020204030204" pitchFamily="34" charset="0"/>
                <a:ea typeface="Calibri" panose="020F0502020204030204" pitchFamily="34" charset="0"/>
                <a:cs typeface="Calibri" panose="020F0502020204030204" pitchFamily="34" charset="0"/>
              </a:rPr>
              <a:t>Give concise summary of Harry Potter 1.</a:t>
            </a:r>
          </a:p>
        </p:txBody>
      </p:sp>
      <p:pic>
        <p:nvPicPr>
          <p:cNvPr id="2" name="Picture 1" descr="Cartoon person standing next to a chalkboard&#10;&#10;Description automatically generated">
            <a:extLst>
              <a:ext uri="{FF2B5EF4-FFF2-40B4-BE49-F238E27FC236}">
                <a16:creationId xmlns:a16="http://schemas.microsoft.com/office/drawing/2014/main" id="{4EAF39A1-A82B-064C-4257-18B19ABEBD71}"/>
              </a:ext>
            </a:extLst>
          </p:cNvPr>
          <p:cNvPicPr>
            <a:picLocks noChangeAspect="1"/>
          </p:cNvPicPr>
          <p:nvPr/>
        </p:nvPicPr>
        <p:blipFill>
          <a:blip r:embed="rId3"/>
          <a:stretch>
            <a:fillRect/>
          </a:stretch>
        </p:blipFill>
        <p:spPr>
          <a:xfrm>
            <a:off x="8853342" y="1879413"/>
            <a:ext cx="3099173" cy="3099173"/>
          </a:xfrm>
          <a:prstGeom prst="rect">
            <a:avLst/>
          </a:prstGeom>
        </p:spPr>
      </p:pic>
    </p:spTree>
    <p:extLst>
      <p:ext uri="{BB962C8B-B14F-4D97-AF65-F5344CB8AC3E}">
        <p14:creationId xmlns:p14="http://schemas.microsoft.com/office/powerpoint/2010/main" val="14058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fade">
                                      <p:cBhvr>
                                        <p:cTn id="17" dur="500"/>
                                        <p:tgtEl>
                                          <p:spTgt spid="4">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fade">
                                      <p:cBhvr>
                                        <p:cTn id="22" dur="500"/>
                                        <p:tgtEl>
                                          <p:spTgt spid="4">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Example</a:t>
            </a:r>
            <a:endParaRPr sz="3200" b="1" dirty="0">
              <a:solidFill>
                <a:srgbClr val="C55A11"/>
              </a:solidFill>
              <a:latin typeface="Calibri"/>
              <a:ea typeface="Calibri"/>
              <a:cs typeface="Calibri"/>
              <a:sym typeface="Calibri"/>
            </a:endParaRPr>
          </a:p>
        </p:txBody>
      </p:sp>
      <p:sp>
        <p:nvSpPr>
          <p:cNvPr id="4" name="TextBox 3">
            <a:extLst>
              <a:ext uri="{FF2B5EF4-FFF2-40B4-BE49-F238E27FC236}">
                <a16:creationId xmlns:a16="http://schemas.microsoft.com/office/drawing/2014/main" id="{676B7ED7-1BB4-819E-C61B-301276D583EB}"/>
              </a:ext>
            </a:extLst>
          </p:cNvPr>
          <p:cNvSpPr txBox="1"/>
          <p:nvPr/>
        </p:nvSpPr>
        <p:spPr>
          <a:xfrm>
            <a:off x="473613" y="1281125"/>
            <a:ext cx="8289388" cy="5262979"/>
          </a:xfrm>
          <a:prstGeom prst="rect">
            <a:avLst/>
          </a:prstGeom>
          <a:noFill/>
        </p:spPr>
        <p:txBody>
          <a:bodyPr wrap="square">
            <a:spAutoFit/>
          </a:bodyPr>
          <a:lstStyle/>
          <a:p>
            <a:pPr marL="285750" indent="-285750" algn="just">
              <a:buFont typeface="Arial" panose="020B0604020202020204" pitchFamily="34" charset="0"/>
              <a:buChar char="•"/>
            </a:pPr>
            <a:r>
              <a:rPr lang="en-US" sz="2400" b="0" i="0" dirty="0">
                <a:solidFill>
                  <a:srgbClr val="2D3748"/>
                </a:solidFill>
                <a:effectLst/>
                <a:latin typeface="Calibri" panose="020F0502020204030204" pitchFamily="34" charset="0"/>
                <a:ea typeface="Calibri" panose="020F0502020204030204" pitchFamily="34" charset="0"/>
                <a:cs typeface="Calibri" panose="020F0502020204030204" pitchFamily="34" charset="0"/>
              </a:rPr>
              <a:t>In this example, the prompt is </a:t>
            </a:r>
            <a:r>
              <a:rPr lang="en-US" sz="2400" b="1" i="0" dirty="0">
                <a:solidFill>
                  <a:srgbClr val="2D3748"/>
                </a:solidFill>
                <a:effectLst/>
                <a:latin typeface="Calibri" panose="020F0502020204030204" pitchFamily="34" charset="0"/>
                <a:ea typeface="Calibri" panose="020F0502020204030204" pitchFamily="34" charset="0"/>
                <a:cs typeface="Calibri" panose="020F0502020204030204" pitchFamily="34" charset="0"/>
              </a:rPr>
              <a:t>clear</a:t>
            </a:r>
            <a:r>
              <a:rPr lang="en-US" sz="2400" b="0" i="0" dirty="0">
                <a:solidFill>
                  <a:srgbClr val="2D3748"/>
                </a:solidFill>
                <a:effectLst/>
                <a:latin typeface="Calibri" panose="020F0502020204030204" pitchFamily="34" charset="0"/>
                <a:ea typeface="Calibri" panose="020F0502020204030204" pitchFamily="34" charset="0"/>
                <a:cs typeface="Calibri" panose="020F0502020204030204" pitchFamily="34" charset="0"/>
              </a:rPr>
              <a:t>, </a:t>
            </a:r>
            <a:r>
              <a:rPr lang="en-US" sz="2400" b="1" i="0" dirty="0">
                <a:solidFill>
                  <a:srgbClr val="2D3748"/>
                </a:solidFill>
                <a:effectLst/>
                <a:latin typeface="Calibri" panose="020F0502020204030204" pitchFamily="34" charset="0"/>
                <a:ea typeface="Calibri" panose="020F0502020204030204" pitchFamily="34" charset="0"/>
                <a:cs typeface="Calibri" panose="020F0502020204030204" pitchFamily="34" charset="0"/>
              </a:rPr>
              <a:t>specific</a:t>
            </a:r>
            <a:r>
              <a:rPr lang="en-US" sz="2400" b="0" i="0" dirty="0">
                <a:solidFill>
                  <a:srgbClr val="2D3748"/>
                </a:solidFill>
                <a:effectLst/>
                <a:latin typeface="Calibri" panose="020F0502020204030204" pitchFamily="34" charset="0"/>
                <a:ea typeface="Calibri" panose="020F0502020204030204" pitchFamily="34" charset="0"/>
                <a:cs typeface="Calibri" panose="020F0502020204030204" pitchFamily="34" charset="0"/>
              </a:rPr>
              <a:t>, and </a:t>
            </a:r>
            <a:r>
              <a:rPr lang="en-US" sz="2400" b="1" i="0" dirty="0">
                <a:solidFill>
                  <a:srgbClr val="2D3748"/>
                </a:solidFill>
                <a:effectLst/>
                <a:latin typeface="Calibri" panose="020F0502020204030204" pitchFamily="34" charset="0"/>
                <a:ea typeface="Calibri" panose="020F0502020204030204" pitchFamily="34" charset="0"/>
                <a:cs typeface="Calibri" panose="020F0502020204030204" pitchFamily="34" charset="0"/>
              </a:rPr>
              <a:t>provides context</a:t>
            </a:r>
            <a:r>
              <a:rPr lang="en-US" sz="2400" b="0" i="0" dirty="0">
                <a:solidFill>
                  <a:srgbClr val="2D3748"/>
                </a:solidFill>
                <a:effectLst/>
                <a:latin typeface="Calibri" panose="020F0502020204030204" pitchFamily="34" charset="0"/>
                <a:ea typeface="Calibri" panose="020F0502020204030204" pitchFamily="34" charset="0"/>
                <a:cs typeface="Calibri" panose="020F0502020204030204" pitchFamily="34" charset="0"/>
              </a:rPr>
              <a:t>. </a:t>
            </a:r>
          </a:p>
          <a:p>
            <a:pPr marL="285750" indent="-285750" algn="just">
              <a:buFont typeface="Arial" panose="020B0604020202020204" pitchFamily="34" charset="0"/>
              <a:buChar char="•"/>
            </a:pPr>
            <a:endParaRPr lang="en-US" sz="2400" b="0" i="0" dirty="0">
              <a:solidFill>
                <a:srgbClr val="2D3748"/>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2400" b="0" i="0" dirty="0">
                <a:solidFill>
                  <a:srgbClr val="2D3748"/>
                </a:solidFill>
                <a:effectLst/>
                <a:latin typeface="Calibri" panose="020F0502020204030204" pitchFamily="34" charset="0"/>
                <a:ea typeface="Calibri" panose="020F0502020204030204" pitchFamily="34" charset="0"/>
                <a:cs typeface="Calibri" panose="020F0502020204030204" pitchFamily="34" charset="0"/>
              </a:rPr>
              <a:t>The AI model now has a better understanding of the task and can generate a more accurate and relevant summary.</a:t>
            </a:r>
          </a:p>
          <a:p>
            <a:pPr marL="285750" indent="-285750" algn="just">
              <a:buFont typeface="Arial" panose="020B0604020202020204" pitchFamily="34" charset="0"/>
              <a:buChar char="•"/>
            </a:pPr>
            <a:endParaRPr lang="en-US" sz="2400" b="0" i="0" dirty="0">
              <a:solidFill>
                <a:srgbClr val="2D3748"/>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2400" b="0" i="0" dirty="0">
                <a:solidFill>
                  <a:srgbClr val="2D3748"/>
                </a:solidFill>
                <a:effectLst/>
                <a:latin typeface="Calibri" panose="020F0502020204030204" pitchFamily="34" charset="0"/>
                <a:ea typeface="Calibri" panose="020F0502020204030204" pitchFamily="34" charset="0"/>
                <a:cs typeface="Calibri" panose="020F0502020204030204" pitchFamily="34" charset="0"/>
              </a:rPr>
              <a:t>Prompt engineering is an </a:t>
            </a:r>
            <a:r>
              <a:rPr lang="en-US" sz="2400" b="1" i="0" dirty="0">
                <a:solidFill>
                  <a:srgbClr val="2D3748"/>
                </a:solidFill>
                <a:effectLst/>
                <a:highlight>
                  <a:srgbClr val="FFFF00"/>
                </a:highlight>
                <a:latin typeface="Calibri" panose="020F0502020204030204" pitchFamily="34" charset="0"/>
                <a:ea typeface="Calibri" panose="020F0502020204030204" pitchFamily="34" charset="0"/>
                <a:cs typeface="Calibri" panose="020F0502020204030204" pitchFamily="34" charset="0"/>
              </a:rPr>
              <a:t>iterative process</a:t>
            </a:r>
            <a:r>
              <a:rPr lang="en-US" sz="2400" b="0" i="0" dirty="0">
                <a:solidFill>
                  <a:srgbClr val="2D3748"/>
                </a:solidFill>
                <a:effectLst/>
                <a:latin typeface="Calibri" panose="020F0502020204030204" pitchFamily="34" charset="0"/>
                <a:ea typeface="Calibri" panose="020F0502020204030204" pitchFamily="34" charset="0"/>
                <a:cs typeface="Calibri" panose="020F0502020204030204" pitchFamily="34" charset="0"/>
              </a:rPr>
              <a:t>, </a:t>
            </a:r>
            <a:r>
              <a:rPr lang="en-US" sz="2400" b="1" i="0" dirty="0">
                <a:solidFill>
                  <a:srgbClr val="2D3748"/>
                </a:solidFill>
                <a:effectLst/>
                <a:latin typeface="Calibri" panose="020F0502020204030204" pitchFamily="34" charset="0"/>
                <a:ea typeface="Calibri" panose="020F0502020204030204" pitchFamily="34" charset="0"/>
                <a:cs typeface="Calibri" panose="020F0502020204030204" pitchFamily="34" charset="0"/>
              </a:rPr>
              <a:t>requiring experimentation </a:t>
            </a:r>
            <a:r>
              <a:rPr lang="en-US" sz="2400" b="0" i="0" dirty="0">
                <a:solidFill>
                  <a:srgbClr val="2D3748"/>
                </a:solidFill>
                <a:effectLst/>
                <a:latin typeface="Calibri" panose="020F0502020204030204" pitchFamily="34" charset="0"/>
                <a:ea typeface="Calibri" panose="020F0502020204030204" pitchFamily="34" charset="0"/>
                <a:cs typeface="Calibri" panose="020F0502020204030204" pitchFamily="34" charset="0"/>
              </a:rPr>
              <a:t>and </a:t>
            </a:r>
            <a:r>
              <a:rPr lang="en-US" sz="2400" b="1" i="0" dirty="0">
                <a:solidFill>
                  <a:srgbClr val="2D3748"/>
                </a:solidFill>
                <a:effectLst/>
                <a:latin typeface="Calibri" panose="020F0502020204030204" pitchFamily="34" charset="0"/>
                <a:ea typeface="Calibri" panose="020F0502020204030204" pitchFamily="34" charset="0"/>
                <a:cs typeface="Calibri" panose="020F0502020204030204" pitchFamily="34" charset="0"/>
              </a:rPr>
              <a:t>refinement to find </a:t>
            </a:r>
            <a:r>
              <a:rPr lang="en-US" sz="2400" b="0" i="0" dirty="0">
                <a:solidFill>
                  <a:srgbClr val="2D3748"/>
                </a:solidFill>
                <a:effectLst/>
                <a:latin typeface="Calibri" panose="020F0502020204030204" pitchFamily="34" charset="0"/>
                <a:ea typeface="Calibri" panose="020F0502020204030204" pitchFamily="34" charset="0"/>
                <a:cs typeface="Calibri" panose="020F0502020204030204" pitchFamily="34" charset="0"/>
              </a:rPr>
              <a:t>the most effective way to communicate the desired task to the AI model. </a:t>
            </a:r>
          </a:p>
          <a:p>
            <a:pPr marL="285750" indent="-285750" algn="just">
              <a:buFont typeface="Arial" panose="020B0604020202020204" pitchFamily="34" charset="0"/>
              <a:buChar char="•"/>
            </a:pPr>
            <a:endParaRPr lang="en-US" sz="2400" dirty="0">
              <a:solidFill>
                <a:srgbClr val="2D3748"/>
              </a:solidFill>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2400" b="0" i="0" dirty="0">
                <a:solidFill>
                  <a:srgbClr val="2D3748"/>
                </a:solidFill>
                <a:effectLst/>
                <a:latin typeface="Calibri" panose="020F0502020204030204" pitchFamily="34" charset="0"/>
                <a:ea typeface="Calibri" panose="020F0502020204030204" pitchFamily="34" charset="0"/>
                <a:cs typeface="Calibri" panose="020F0502020204030204" pitchFamily="34" charset="0"/>
              </a:rPr>
              <a:t>By mastering prompt engineering, users can obtain more </a:t>
            </a:r>
            <a:r>
              <a:rPr lang="en-US" sz="2400" b="1" i="0" dirty="0">
                <a:solidFill>
                  <a:srgbClr val="2D3748"/>
                </a:solidFill>
                <a:effectLst/>
                <a:latin typeface="Calibri" panose="020F0502020204030204" pitchFamily="34" charset="0"/>
                <a:ea typeface="Calibri" panose="020F0502020204030204" pitchFamily="34" charset="0"/>
                <a:cs typeface="Calibri" panose="020F0502020204030204" pitchFamily="34" charset="0"/>
              </a:rPr>
              <a:t>accurate, relevant, and reliable results </a:t>
            </a:r>
            <a:r>
              <a:rPr lang="en-US" sz="2400" b="0" i="0" dirty="0">
                <a:solidFill>
                  <a:srgbClr val="2D3748"/>
                </a:solidFill>
                <a:effectLst/>
                <a:latin typeface="Calibri" panose="020F0502020204030204" pitchFamily="34" charset="0"/>
                <a:ea typeface="Calibri" panose="020F0502020204030204" pitchFamily="34" charset="0"/>
                <a:cs typeface="Calibri" panose="020F0502020204030204" pitchFamily="34" charset="0"/>
              </a:rPr>
              <a:t>from AI models, leading to more efficient and productive interactions with larger models.</a:t>
            </a:r>
          </a:p>
        </p:txBody>
      </p:sp>
      <p:pic>
        <p:nvPicPr>
          <p:cNvPr id="2" name="Picture 1" descr="Cartoon person standing next to a chalkboard&#10;&#10;Description automatically generated">
            <a:extLst>
              <a:ext uri="{FF2B5EF4-FFF2-40B4-BE49-F238E27FC236}">
                <a16:creationId xmlns:a16="http://schemas.microsoft.com/office/drawing/2014/main" id="{2B96A573-67BA-EF1C-49E3-B73EBBED327B}"/>
              </a:ext>
            </a:extLst>
          </p:cNvPr>
          <p:cNvPicPr>
            <a:picLocks noChangeAspect="1"/>
          </p:cNvPicPr>
          <p:nvPr/>
        </p:nvPicPr>
        <p:blipFill>
          <a:blip r:embed="rId3"/>
          <a:stretch>
            <a:fillRect/>
          </a:stretch>
        </p:blipFill>
        <p:spPr>
          <a:xfrm>
            <a:off x="8853342" y="1879413"/>
            <a:ext cx="3099173" cy="3099173"/>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971A1C9D-54DE-9150-29D6-4958C812A447}"/>
                  </a:ext>
                </a:extLst>
              </p14:cNvPr>
              <p14:cNvContentPartPr/>
              <p14:nvPr/>
            </p14:nvContentPartPr>
            <p14:xfrm>
              <a:off x="668520" y="1681920"/>
              <a:ext cx="7599240" cy="3052440"/>
            </p14:xfrm>
          </p:contentPart>
        </mc:Choice>
        <mc:Fallback>
          <p:pic>
            <p:nvPicPr>
              <p:cNvPr id="3" name="Ink 2">
                <a:extLst>
                  <a:ext uri="{FF2B5EF4-FFF2-40B4-BE49-F238E27FC236}">
                    <a16:creationId xmlns:a16="http://schemas.microsoft.com/office/drawing/2014/main" id="{971A1C9D-54DE-9150-29D6-4958C812A447}"/>
                  </a:ext>
                </a:extLst>
              </p:cNvPr>
              <p:cNvPicPr/>
              <p:nvPr/>
            </p:nvPicPr>
            <p:blipFill>
              <a:blip r:embed="rId5"/>
              <a:stretch>
                <a:fillRect/>
              </a:stretch>
            </p:blipFill>
            <p:spPr>
              <a:xfrm>
                <a:off x="659160" y="1672560"/>
                <a:ext cx="7617960" cy="3071160"/>
              </a:xfrm>
              <a:prstGeom prst="rect">
                <a:avLst/>
              </a:prstGeom>
            </p:spPr>
          </p:pic>
        </mc:Fallback>
      </mc:AlternateContent>
    </p:spTree>
    <p:extLst>
      <p:ext uri="{BB962C8B-B14F-4D97-AF65-F5344CB8AC3E}">
        <p14:creationId xmlns:p14="http://schemas.microsoft.com/office/powerpoint/2010/main" val="237848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5FAD7-1456-CA4D-9D4E-5E7BED3CF8B7}"/>
              </a:ext>
            </a:extLst>
          </p:cNvPr>
          <p:cNvSpPr>
            <a:spLocks noGrp="1"/>
          </p:cNvSpPr>
          <p:nvPr>
            <p:ph type="title"/>
          </p:nvPr>
        </p:nvSpPr>
        <p:spPr/>
        <p:txBody>
          <a:bodyPr/>
          <a:lstStyle/>
          <a:p>
            <a:r>
              <a:rPr lang="en-IN" dirty="0"/>
              <a:t>Today’s Agenda</a:t>
            </a:r>
          </a:p>
        </p:txBody>
      </p:sp>
      <p:sp>
        <p:nvSpPr>
          <p:cNvPr id="4" name="Content Placeholder 3">
            <a:extLst>
              <a:ext uri="{FF2B5EF4-FFF2-40B4-BE49-F238E27FC236}">
                <a16:creationId xmlns:a16="http://schemas.microsoft.com/office/drawing/2014/main" id="{D28E94F6-30F8-A243-BCE5-E957B5A6AD7E}"/>
              </a:ext>
            </a:extLst>
          </p:cNvPr>
          <p:cNvSpPr>
            <a:spLocks noGrp="1"/>
          </p:cNvSpPr>
          <p:nvPr>
            <p:ph sz="half" idx="2"/>
          </p:nvPr>
        </p:nvSpPr>
        <p:spPr>
          <a:xfrm>
            <a:off x="836612" y="1738890"/>
            <a:ext cx="5157787" cy="3684588"/>
          </a:xfrm>
        </p:spPr>
        <p:txBody>
          <a:bodyPr>
            <a:normAutofit lnSpcReduction="10000"/>
          </a:bodyPr>
          <a:lstStyle/>
          <a:p>
            <a:pPr marL="514350" indent="-514350">
              <a:buAutoNum type="arabicPeriod"/>
            </a:pPr>
            <a:r>
              <a:rPr lang="en-IN" dirty="0"/>
              <a:t>Transformers, GPT</a:t>
            </a:r>
          </a:p>
          <a:p>
            <a:pPr marL="514350" indent="-514350">
              <a:buAutoNum type="arabicPeriod"/>
            </a:pPr>
            <a:r>
              <a:rPr lang="en-IN" dirty="0"/>
              <a:t>Evolution of GPT</a:t>
            </a:r>
          </a:p>
          <a:p>
            <a:pPr marL="514350" indent="-514350">
              <a:buAutoNum type="arabicPeriod"/>
            </a:pPr>
            <a:r>
              <a:rPr lang="en-IN" dirty="0"/>
              <a:t>Generative AI</a:t>
            </a:r>
          </a:p>
          <a:p>
            <a:pPr marL="514350" indent="-514350">
              <a:buAutoNum type="arabicPeriod"/>
            </a:pPr>
            <a:r>
              <a:rPr lang="en-IN" dirty="0"/>
              <a:t>Foundation Models</a:t>
            </a:r>
          </a:p>
          <a:p>
            <a:pPr marL="514350" indent="-514350">
              <a:buAutoNum type="arabicPeriod"/>
            </a:pPr>
            <a:r>
              <a:rPr lang="en-IN" dirty="0"/>
              <a:t>A quick note on SSL</a:t>
            </a:r>
          </a:p>
          <a:p>
            <a:pPr marL="514350" indent="-514350">
              <a:buAutoNum type="arabicPeriod"/>
            </a:pPr>
            <a:r>
              <a:rPr lang="en-IN" dirty="0"/>
              <a:t>LLMs</a:t>
            </a:r>
          </a:p>
          <a:p>
            <a:pPr marL="514350" indent="-514350">
              <a:buAutoNum type="arabicPeriod"/>
            </a:pPr>
            <a:r>
              <a:rPr lang="en-IN" dirty="0"/>
              <a:t>Prompts and Prompt Engineering</a:t>
            </a:r>
          </a:p>
        </p:txBody>
      </p:sp>
      <p:sp>
        <p:nvSpPr>
          <p:cNvPr id="6" name="Content Placeholder 5">
            <a:extLst>
              <a:ext uri="{FF2B5EF4-FFF2-40B4-BE49-F238E27FC236}">
                <a16:creationId xmlns:a16="http://schemas.microsoft.com/office/drawing/2014/main" id="{28DBD6CE-AF52-84F2-4381-818A6DB7B53E}"/>
              </a:ext>
            </a:extLst>
          </p:cNvPr>
          <p:cNvSpPr>
            <a:spLocks noGrp="1"/>
          </p:cNvSpPr>
          <p:nvPr>
            <p:ph sz="quarter" idx="4"/>
          </p:nvPr>
        </p:nvSpPr>
        <p:spPr>
          <a:xfrm>
            <a:off x="6197603" y="1738890"/>
            <a:ext cx="5183188" cy="3684588"/>
          </a:xfrm>
        </p:spPr>
        <p:txBody>
          <a:bodyPr>
            <a:normAutofit lnSpcReduction="10000"/>
          </a:bodyPr>
          <a:lstStyle/>
          <a:p>
            <a:endParaRPr lang="en-IN" dirty="0"/>
          </a:p>
        </p:txBody>
      </p:sp>
      <p:pic>
        <p:nvPicPr>
          <p:cNvPr id="9" name="Picture 8" descr="A close up of a logo&#10;&#10;Description automatically generated">
            <a:extLst>
              <a:ext uri="{FF2B5EF4-FFF2-40B4-BE49-F238E27FC236}">
                <a16:creationId xmlns:a16="http://schemas.microsoft.com/office/drawing/2014/main" id="{776D740B-7229-DE38-1646-C685EB548F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47011" y="0"/>
            <a:ext cx="933598" cy="1398963"/>
          </a:xfrm>
          <a:prstGeom prst="rect">
            <a:avLst/>
          </a:prstGeom>
        </p:spPr>
      </p:pic>
    </p:spTree>
    <p:extLst>
      <p:ext uri="{BB962C8B-B14F-4D97-AF65-F5344CB8AC3E}">
        <p14:creationId xmlns:p14="http://schemas.microsoft.com/office/powerpoint/2010/main" val="24399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a:t>
            </a:r>
            <a:endParaRPr sz="3200" b="1" dirty="0">
              <a:solidFill>
                <a:srgbClr val="C55A11"/>
              </a:solidFill>
              <a:latin typeface="Calibri"/>
              <a:ea typeface="Calibri"/>
              <a:cs typeface="Calibri"/>
              <a:sym typeface="Calibri"/>
            </a:endParaRPr>
          </a:p>
        </p:txBody>
      </p:sp>
      <p:graphicFrame>
        <p:nvGraphicFramePr>
          <p:cNvPr id="2" name="Diagram 1">
            <a:extLst>
              <a:ext uri="{FF2B5EF4-FFF2-40B4-BE49-F238E27FC236}">
                <a16:creationId xmlns:a16="http://schemas.microsoft.com/office/drawing/2014/main" id="{691CCF5D-4E1F-606C-3AB4-8CA6DEC2E80B}"/>
              </a:ext>
            </a:extLst>
          </p:cNvPr>
          <p:cNvGraphicFramePr/>
          <p:nvPr>
            <p:extLst>
              <p:ext uri="{D42A27DB-BD31-4B8C-83A1-F6EECF244321}">
                <p14:modId xmlns:p14="http://schemas.microsoft.com/office/powerpoint/2010/main" val="2092114567"/>
              </p:ext>
            </p:extLst>
          </p:nvPr>
        </p:nvGraphicFramePr>
        <p:xfrm>
          <a:off x="0" y="142882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Cartoon person standing next to a chalkboard&#10;&#10;Description automatically generated">
            <a:extLst>
              <a:ext uri="{FF2B5EF4-FFF2-40B4-BE49-F238E27FC236}">
                <a16:creationId xmlns:a16="http://schemas.microsoft.com/office/drawing/2014/main" id="{7FBC3065-8079-6546-87AF-42A2AFD533F5}"/>
              </a:ext>
            </a:extLst>
          </p:cNvPr>
          <p:cNvPicPr>
            <a:picLocks noChangeAspect="1"/>
          </p:cNvPicPr>
          <p:nvPr/>
        </p:nvPicPr>
        <p:blipFill>
          <a:blip r:embed="rId8"/>
          <a:stretch>
            <a:fillRect/>
          </a:stretch>
        </p:blipFill>
        <p:spPr>
          <a:xfrm>
            <a:off x="8853342" y="1879413"/>
            <a:ext cx="3099173" cy="3099173"/>
          </a:xfrm>
          <a:prstGeom prst="rect">
            <a:avLst/>
          </a:prstGeom>
        </p:spPr>
      </p:pic>
    </p:spTree>
    <p:extLst>
      <p:ext uri="{BB962C8B-B14F-4D97-AF65-F5344CB8AC3E}">
        <p14:creationId xmlns:p14="http://schemas.microsoft.com/office/powerpoint/2010/main" val="4222451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a:t>
            </a:r>
            <a:endParaRPr sz="3200" b="1" dirty="0">
              <a:solidFill>
                <a:srgbClr val="C55A11"/>
              </a:solidFill>
              <a:latin typeface="Calibri"/>
              <a:ea typeface="Calibri"/>
              <a:cs typeface="Calibri"/>
              <a:sym typeface="Calibri"/>
            </a:endParaRPr>
          </a:p>
        </p:txBody>
      </p:sp>
      <p:sp>
        <p:nvSpPr>
          <p:cNvPr id="4" name="TextBox 3">
            <a:extLst>
              <a:ext uri="{FF2B5EF4-FFF2-40B4-BE49-F238E27FC236}">
                <a16:creationId xmlns:a16="http://schemas.microsoft.com/office/drawing/2014/main" id="{D5176D6C-3A9C-62F2-CA96-2CFA76F0197E}"/>
              </a:ext>
            </a:extLst>
          </p:cNvPr>
          <p:cNvSpPr txBox="1"/>
          <p:nvPr/>
        </p:nvSpPr>
        <p:spPr>
          <a:xfrm>
            <a:off x="773723" y="1905506"/>
            <a:ext cx="9608234" cy="3046988"/>
          </a:xfrm>
          <a:prstGeom prst="rect">
            <a:avLst/>
          </a:prstGeom>
          <a:noFill/>
        </p:spPr>
        <p:txBody>
          <a:bodyPr wrap="square">
            <a:spAutoFit/>
          </a:bodyPr>
          <a:lstStyle/>
          <a:p>
            <a:pPr algn="just" fontAlgn="base"/>
            <a:r>
              <a:rPr lang="en-US" sz="2400" b="1" i="0" dirty="0">
                <a:solidFill>
                  <a:srgbClr val="000000"/>
                </a:solidFill>
                <a:effectLst/>
                <a:latin typeface="Open Sans" panose="020B0606030504020204" pitchFamily="34" charset="0"/>
              </a:rPr>
              <a:t>N-shot prompting (zero-shot prompting and few-shot prompting)</a:t>
            </a:r>
            <a:endParaRPr lang="en-US" sz="2400" b="0" i="0" dirty="0">
              <a:solidFill>
                <a:srgbClr val="000000"/>
              </a:solidFill>
              <a:effectLst/>
              <a:latin typeface="Open Sans" panose="020B0606030504020204" pitchFamily="34" charset="0"/>
            </a:endParaRPr>
          </a:p>
          <a:p>
            <a:pPr marL="342900" indent="-342900" algn="just" fontAlgn="base">
              <a:buFont typeface="Arial" panose="020B0604020202020204" pitchFamily="34" charset="0"/>
              <a:buChar char="•"/>
            </a:pPr>
            <a:r>
              <a:rPr lang="en-US" sz="2400" b="0" i="0" dirty="0">
                <a:solidFill>
                  <a:srgbClr val="000000"/>
                </a:solidFill>
                <a:effectLst/>
                <a:latin typeface="Open Sans" panose="020B0606030504020204" pitchFamily="34" charset="0"/>
              </a:rPr>
              <a:t>The term “N-shot prompting” is used to represent a </a:t>
            </a:r>
            <a:r>
              <a:rPr lang="en-US" sz="2400" b="1" i="0" dirty="0">
                <a:solidFill>
                  <a:srgbClr val="000000"/>
                </a:solidFill>
                <a:effectLst/>
                <a:latin typeface="Open Sans" panose="020B0606030504020204" pitchFamily="34" charset="0"/>
              </a:rPr>
              <a:t>spectrum</a:t>
            </a:r>
            <a:r>
              <a:rPr lang="en-US" sz="2400" b="0" i="0" dirty="0">
                <a:solidFill>
                  <a:srgbClr val="000000"/>
                </a:solidFill>
                <a:effectLst/>
                <a:latin typeface="Open Sans" panose="020B0606030504020204" pitchFamily="34" charset="0"/>
              </a:rPr>
              <a:t> </a:t>
            </a:r>
            <a:r>
              <a:rPr lang="en-US" sz="2400" b="1" i="0" dirty="0">
                <a:solidFill>
                  <a:srgbClr val="000000"/>
                </a:solidFill>
                <a:effectLst/>
                <a:latin typeface="Open Sans" panose="020B0606030504020204" pitchFamily="34" charset="0"/>
              </a:rPr>
              <a:t>of approaches </a:t>
            </a:r>
            <a:r>
              <a:rPr lang="en-US" sz="2400" b="0" i="0" dirty="0">
                <a:solidFill>
                  <a:srgbClr val="000000"/>
                </a:solidFill>
                <a:effectLst/>
                <a:latin typeface="Open Sans" panose="020B0606030504020204" pitchFamily="34" charset="0"/>
              </a:rPr>
              <a:t>where </a:t>
            </a:r>
            <a:r>
              <a:rPr lang="en-US" sz="2400" b="1" i="0" dirty="0">
                <a:solidFill>
                  <a:srgbClr val="000000"/>
                </a:solidFill>
                <a:effectLst/>
                <a:latin typeface="Open Sans" panose="020B0606030504020204" pitchFamily="34" charset="0"/>
              </a:rPr>
              <a:t>N</a:t>
            </a:r>
            <a:r>
              <a:rPr lang="en-US" sz="2400" b="0" i="0" dirty="0">
                <a:solidFill>
                  <a:srgbClr val="000000"/>
                </a:solidFill>
                <a:effectLst/>
                <a:latin typeface="Open Sans" panose="020B0606030504020204" pitchFamily="34" charset="0"/>
              </a:rPr>
              <a:t> symbolizes the </a:t>
            </a:r>
            <a:r>
              <a:rPr lang="en-US" sz="2400" b="1" i="0" dirty="0">
                <a:solidFill>
                  <a:srgbClr val="000000"/>
                </a:solidFill>
                <a:effectLst/>
                <a:latin typeface="Open Sans" panose="020B0606030504020204" pitchFamily="34" charset="0"/>
              </a:rPr>
              <a:t>count of examples </a:t>
            </a:r>
            <a:r>
              <a:rPr lang="en-US" sz="2400" b="0" i="0" dirty="0">
                <a:solidFill>
                  <a:srgbClr val="000000"/>
                </a:solidFill>
                <a:effectLst/>
                <a:latin typeface="Open Sans" panose="020B0606030504020204" pitchFamily="34" charset="0"/>
              </a:rPr>
              <a:t>or </a:t>
            </a:r>
            <a:r>
              <a:rPr lang="en-US" sz="2400" b="1" i="0" dirty="0">
                <a:solidFill>
                  <a:srgbClr val="000000"/>
                </a:solidFill>
                <a:effectLst/>
                <a:latin typeface="Open Sans" panose="020B0606030504020204" pitchFamily="34" charset="0"/>
              </a:rPr>
              <a:t>cues</a:t>
            </a:r>
            <a:r>
              <a:rPr lang="en-US" sz="2400" b="0" i="0" dirty="0">
                <a:solidFill>
                  <a:srgbClr val="000000"/>
                </a:solidFill>
                <a:effectLst/>
                <a:latin typeface="Open Sans" panose="020B0606030504020204" pitchFamily="34" charset="0"/>
              </a:rPr>
              <a:t> given to the </a:t>
            </a:r>
            <a:r>
              <a:rPr lang="en-US" sz="2400" b="1" i="0" dirty="0">
                <a:solidFill>
                  <a:srgbClr val="000000"/>
                </a:solidFill>
                <a:effectLst/>
                <a:latin typeface="Open Sans" panose="020B0606030504020204" pitchFamily="34" charset="0"/>
              </a:rPr>
              <a:t>language model </a:t>
            </a:r>
            <a:r>
              <a:rPr lang="en-US" sz="2400" b="0" i="0" dirty="0">
                <a:solidFill>
                  <a:srgbClr val="000000"/>
                </a:solidFill>
                <a:effectLst/>
                <a:latin typeface="Open Sans" panose="020B0606030504020204" pitchFamily="34" charset="0"/>
              </a:rPr>
              <a:t>to assist in generating </a:t>
            </a:r>
            <a:r>
              <a:rPr lang="en-US" sz="2400" b="1" i="0" dirty="0">
                <a:solidFill>
                  <a:srgbClr val="000000"/>
                </a:solidFill>
                <a:effectLst/>
                <a:latin typeface="Open Sans" panose="020B0606030504020204" pitchFamily="34" charset="0"/>
              </a:rPr>
              <a:t>predictions</a:t>
            </a:r>
            <a:r>
              <a:rPr lang="en-US" sz="2400" b="0" i="0" dirty="0">
                <a:solidFill>
                  <a:srgbClr val="000000"/>
                </a:solidFill>
                <a:effectLst/>
                <a:latin typeface="Open Sans" panose="020B0606030504020204" pitchFamily="34" charset="0"/>
              </a:rPr>
              <a:t>. </a:t>
            </a:r>
          </a:p>
          <a:p>
            <a:pPr marL="342900" indent="-342900" algn="just" fontAlgn="base">
              <a:buFont typeface="Arial" panose="020B0604020202020204" pitchFamily="34" charset="0"/>
              <a:buChar char="•"/>
            </a:pPr>
            <a:r>
              <a:rPr lang="en-US" sz="2400" b="0" i="0" dirty="0">
                <a:solidFill>
                  <a:srgbClr val="000000"/>
                </a:solidFill>
                <a:effectLst/>
                <a:latin typeface="Open Sans" panose="020B0606030504020204" pitchFamily="34" charset="0"/>
              </a:rPr>
              <a:t>This spectrum includes, notably, </a:t>
            </a:r>
            <a:r>
              <a:rPr lang="en-US" sz="2400" b="1" i="0" dirty="0">
                <a:solidFill>
                  <a:srgbClr val="000000"/>
                </a:solidFill>
                <a:effectLst/>
                <a:latin typeface="Open Sans" panose="020B0606030504020204" pitchFamily="34" charset="0"/>
              </a:rPr>
              <a:t>zero-shot prompting and few-shot prompting.</a:t>
            </a:r>
          </a:p>
        </p:txBody>
      </p:sp>
    </p:spTree>
    <p:extLst>
      <p:ext uri="{BB962C8B-B14F-4D97-AF65-F5344CB8AC3E}">
        <p14:creationId xmlns:p14="http://schemas.microsoft.com/office/powerpoint/2010/main" val="371904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 Techniques</a:t>
            </a:r>
            <a:endParaRPr sz="3200" b="1" dirty="0">
              <a:solidFill>
                <a:srgbClr val="C55A11"/>
              </a:solidFill>
              <a:latin typeface="Calibri"/>
              <a:ea typeface="Calibri"/>
              <a:cs typeface="Calibri"/>
              <a:sym typeface="Calibri"/>
            </a:endParaRPr>
          </a:p>
        </p:txBody>
      </p:sp>
      <p:sp>
        <p:nvSpPr>
          <p:cNvPr id="4" name="TextBox 3">
            <a:extLst>
              <a:ext uri="{FF2B5EF4-FFF2-40B4-BE49-F238E27FC236}">
                <a16:creationId xmlns:a16="http://schemas.microsoft.com/office/drawing/2014/main" id="{D5176D6C-3A9C-62F2-CA96-2CFA76F0197E}"/>
              </a:ext>
            </a:extLst>
          </p:cNvPr>
          <p:cNvSpPr txBox="1"/>
          <p:nvPr/>
        </p:nvSpPr>
        <p:spPr>
          <a:xfrm>
            <a:off x="464231" y="1662665"/>
            <a:ext cx="7754483" cy="4154984"/>
          </a:xfrm>
          <a:prstGeom prst="rect">
            <a:avLst/>
          </a:prstGeom>
          <a:noFill/>
        </p:spPr>
        <p:txBody>
          <a:bodyPr wrap="square">
            <a:spAutoFit/>
          </a:bodyPr>
          <a:lstStyle/>
          <a:p>
            <a:pPr algn="just" fontAlgn="base">
              <a:buFont typeface="Arial" panose="020B0604020202020204" pitchFamily="34" charset="0"/>
              <a:buChar char="•"/>
            </a:pPr>
            <a:r>
              <a:rPr lang="en-US" sz="2400" b="1" i="0" dirty="0">
                <a:solidFill>
                  <a:srgbClr val="000000"/>
                </a:solidFill>
                <a:effectLst/>
                <a:latin typeface="Open Sans" panose="020B0606030504020204" pitchFamily="34" charset="0"/>
              </a:rPr>
              <a:t> Zero-shot prompting</a:t>
            </a:r>
            <a:r>
              <a:rPr lang="en-US" sz="2400" b="0" i="0" dirty="0">
                <a:solidFill>
                  <a:srgbClr val="000000"/>
                </a:solidFill>
                <a:effectLst/>
                <a:latin typeface="Open Sans" panose="020B0606030504020204" pitchFamily="34" charset="0"/>
              </a:rPr>
              <a:t> refers to a situation where the language model generates predictions </a:t>
            </a:r>
            <a:r>
              <a:rPr lang="en-US" sz="2400" b="0" i="1" dirty="0">
                <a:solidFill>
                  <a:srgbClr val="FF0000"/>
                </a:solidFill>
                <a:effectLst/>
                <a:latin typeface="Open Sans" panose="020B0606030504020204" pitchFamily="34" charset="0"/>
              </a:rPr>
              <a:t>without any explicit</a:t>
            </a:r>
            <a:r>
              <a:rPr lang="en-US" sz="2400" b="0" i="0" dirty="0">
                <a:solidFill>
                  <a:srgbClr val="000000"/>
                </a:solidFill>
                <a:effectLst/>
                <a:latin typeface="Open Sans" panose="020B0606030504020204" pitchFamily="34" charset="0"/>
              </a:rPr>
              <a:t>, </a:t>
            </a:r>
            <a:r>
              <a:rPr lang="en-US" sz="2400" b="0" i="0" dirty="0">
                <a:solidFill>
                  <a:srgbClr val="FF0000"/>
                </a:solidFill>
                <a:effectLst/>
                <a:latin typeface="Open Sans" panose="020B0606030504020204" pitchFamily="34" charset="0"/>
              </a:rPr>
              <a:t>additional examples. </a:t>
            </a:r>
          </a:p>
          <a:p>
            <a:pPr algn="just" fontAlgn="base">
              <a:buFont typeface="Arial" panose="020B0604020202020204" pitchFamily="34" charset="0"/>
              <a:buChar char="•"/>
            </a:pPr>
            <a:endParaRPr lang="en-US" sz="2400" b="0" i="0" dirty="0">
              <a:solidFill>
                <a:srgbClr val="000000"/>
              </a:solidFill>
              <a:effectLst/>
              <a:latin typeface="Open Sans" panose="020B0606030504020204" pitchFamily="34" charset="0"/>
            </a:endParaRPr>
          </a:p>
          <a:p>
            <a:pPr algn="just" fontAlgn="base">
              <a:buFont typeface="Arial" panose="020B0604020202020204" pitchFamily="34" charset="0"/>
              <a:buChar char="•"/>
            </a:pPr>
            <a:endParaRPr lang="en-US" sz="2400" b="0" i="0" dirty="0">
              <a:solidFill>
                <a:srgbClr val="000000"/>
              </a:solidFill>
              <a:effectLst/>
              <a:latin typeface="Open Sans" panose="020B0606030504020204" pitchFamily="34" charset="0"/>
            </a:endParaRPr>
          </a:p>
          <a:p>
            <a:pPr algn="just" fontAlgn="base">
              <a:buFont typeface="Arial" panose="020B0604020202020204" pitchFamily="34" charset="0"/>
              <a:buChar char="•"/>
            </a:pPr>
            <a:r>
              <a:rPr lang="en-US" sz="2400" b="0" i="0" dirty="0">
                <a:solidFill>
                  <a:srgbClr val="000000"/>
                </a:solidFill>
                <a:effectLst/>
                <a:latin typeface="Open Sans" panose="020B0606030504020204" pitchFamily="34" charset="0"/>
              </a:rPr>
              <a:t> It’s particularly effective for tasks the </a:t>
            </a:r>
            <a:r>
              <a:rPr lang="en-US" sz="2400" b="0" i="0" dirty="0">
                <a:solidFill>
                  <a:srgbClr val="FF0000"/>
                </a:solidFill>
                <a:effectLst/>
                <a:latin typeface="Open Sans" panose="020B0606030504020204" pitchFamily="34" charset="0"/>
              </a:rPr>
              <a:t>model has been extensively trained on </a:t>
            </a:r>
            <a:r>
              <a:rPr lang="en-US" sz="2400" b="0" i="0" dirty="0">
                <a:solidFill>
                  <a:srgbClr val="000000"/>
                </a:solidFill>
                <a:effectLst/>
                <a:latin typeface="Open Sans" panose="020B0606030504020204" pitchFamily="34" charset="0"/>
              </a:rPr>
              <a:t>classification tasks like </a:t>
            </a:r>
            <a:r>
              <a:rPr lang="en-US" sz="2400" b="1" i="0" dirty="0">
                <a:solidFill>
                  <a:srgbClr val="000000"/>
                </a:solidFill>
                <a:effectLst/>
                <a:latin typeface="Open Sans" panose="020B0606030504020204" pitchFamily="34" charset="0"/>
              </a:rPr>
              <a:t>sentiment analysis or spam detection</a:t>
            </a:r>
            <a:r>
              <a:rPr lang="en-US" sz="2400" b="0" i="0" dirty="0">
                <a:solidFill>
                  <a:srgbClr val="000000"/>
                </a:solidFill>
                <a:effectLst/>
                <a:latin typeface="Open Sans" panose="020B0606030504020204" pitchFamily="34" charset="0"/>
              </a:rPr>
              <a:t>, </a:t>
            </a:r>
            <a:r>
              <a:rPr lang="en-US" sz="2400" b="1" i="0" dirty="0">
                <a:solidFill>
                  <a:srgbClr val="000000"/>
                </a:solidFill>
                <a:effectLst/>
                <a:latin typeface="Open Sans" panose="020B0606030504020204" pitchFamily="34" charset="0"/>
              </a:rPr>
              <a:t>text transformation </a:t>
            </a:r>
            <a:r>
              <a:rPr lang="en-US" sz="2400" b="0" i="0" dirty="0">
                <a:solidFill>
                  <a:srgbClr val="000000"/>
                </a:solidFill>
                <a:effectLst/>
                <a:latin typeface="Open Sans" panose="020B0606030504020204" pitchFamily="34" charset="0"/>
              </a:rPr>
              <a:t>tasks like </a:t>
            </a:r>
            <a:r>
              <a:rPr lang="en-US" sz="2400" b="1" i="0" dirty="0">
                <a:solidFill>
                  <a:srgbClr val="000000"/>
                </a:solidFill>
                <a:effectLst/>
                <a:latin typeface="Open Sans" panose="020B0606030504020204" pitchFamily="34" charset="0"/>
              </a:rPr>
              <a:t>translation</a:t>
            </a:r>
            <a:r>
              <a:rPr lang="en-US" sz="2400" b="0" i="0" dirty="0">
                <a:solidFill>
                  <a:srgbClr val="000000"/>
                </a:solidFill>
                <a:effectLst/>
                <a:latin typeface="Open Sans" panose="020B0606030504020204" pitchFamily="34" charset="0"/>
              </a:rPr>
              <a:t> or </a:t>
            </a:r>
            <a:r>
              <a:rPr lang="en-US" sz="2400" b="1" i="0" dirty="0">
                <a:solidFill>
                  <a:srgbClr val="000000"/>
                </a:solidFill>
                <a:effectLst/>
                <a:latin typeface="Open Sans" panose="020B0606030504020204" pitchFamily="34" charset="0"/>
              </a:rPr>
              <a:t>summarization</a:t>
            </a:r>
            <a:r>
              <a:rPr lang="en-US" sz="2400" b="0" i="0" dirty="0">
                <a:solidFill>
                  <a:srgbClr val="000000"/>
                </a:solidFill>
                <a:effectLst/>
                <a:latin typeface="Open Sans" panose="020B0606030504020204" pitchFamily="34" charset="0"/>
              </a:rPr>
              <a:t>, and </a:t>
            </a:r>
            <a:r>
              <a:rPr lang="en-US" sz="2400" b="1" i="0" dirty="0">
                <a:solidFill>
                  <a:srgbClr val="000000"/>
                </a:solidFill>
                <a:effectLst/>
                <a:latin typeface="Open Sans" panose="020B0606030504020204" pitchFamily="34" charset="0"/>
              </a:rPr>
              <a:t>simple text generation</a:t>
            </a:r>
            <a:r>
              <a:rPr lang="en-US" sz="2400" b="0" i="0" dirty="0">
                <a:solidFill>
                  <a:srgbClr val="000000"/>
                </a:solidFill>
                <a:effectLst/>
                <a:latin typeface="Open Sans" panose="020B0606030504020204" pitchFamily="34" charset="0"/>
              </a:rPr>
              <a:t>. (including but not limited to)</a:t>
            </a:r>
          </a:p>
        </p:txBody>
      </p:sp>
      <p:pic>
        <p:nvPicPr>
          <p:cNvPr id="2" name="Picture 1" descr="Cartoon person standing next to a chalkboard&#10;&#10;Description automatically generated">
            <a:extLst>
              <a:ext uri="{FF2B5EF4-FFF2-40B4-BE49-F238E27FC236}">
                <a16:creationId xmlns:a16="http://schemas.microsoft.com/office/drawing/2014/main" id="{870E2F8F-EE91-DCAE-6922-C083B56CC768}"/>
              </a:ext>
            </a:extLst>
          </p:cNvPr>
          <p:cNvPicPr>
            <a:picLocks noChangeAspect="1"/>
          </p:cNvPicPr>
          <p:nvPr/>
        </p:nvPicPr>
        <p:blipFill>
          <a:blip r:embed="rId3"/>
          <a:stretch>
            <a:fillRect/>
          </a:stretch>
        </p:blipFill>
        <p:spPr>
          <a:xfrm>
            <a:off x="8853342" y="1879413"/>
            <a:ext cx="3099173" cy="3099173"/>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F5350136-063C-3A41-669F-935FE2AFEC50}"/>
                  </a:ext>
                </a:extLst>
              </p14:cNvPr>
              <p14:cNvContentPartPr/>
              <p14:nvPr/>
            </p14:nvContentPartPr>
            <p14:xfrm>
              <a:off x="575640" y="2456640"/>
              <a:ext cx="7146360" cy="2300040"/>
            </p14:xfrm>
          </p:contentPart>
        </mc:Choice>
        <mc:Fallback>
          <p:pic>
            <p:nvPicPr>
              <p:cNvPr id="6" name="Ink 5">
                <a:extLst>
                  <a:ext uri="{FF2B5EF4-FFF2-40B4-BE49-F238E27FC236}">
                    <a16:creationId xmlns:a16="http://schemas.microsoft.com/office/drawing/2014/main" id="{F5350136-063C-3A41-669F-935FE2AFEC50}"/>
                  </a:ext>
                </a:extLst>
              </p:cNvPr>
              <p:cNvPicPr/>
              <p:nvPr/>
            </p:nvPicPr>
            <p:blipFill>
              <a:blip r:embed="rId5"/>
              <a:stretch>
                <a:fillRect/>
              </a:stretch>
            </p:blipFill>
            <p:spPr>
              <a:xfrm>
                <a:off x="566280" y="2447280"/>
                <a:ext cx="7165080" cy="2318760"/>
              </a:xfrm>
              <a:prstGeom prst="rect">
                <a:avLst/>
              </a:prstGeom>
            </p:spPr>
          </p:pic>
        </mc:Fallback>
      </mc:AlternateContent>
    </p:spTree>
    <p:extLst>
      <p:ext uri="{BB962C8B-B14F-4D97-AF65-F5344CB8AC3E}">
        <p14:creationId xmlns:p14="http://schemas.microsoft.com/office/powerpoint/2010/main" val="1410490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Zero Shot Prompt Engineering Techniques</a:t>
            </a:r>
            <a:endParaRPr sz="3200" b="1" dirty="0">
              <a:solidFill>
                <a:srgbClr val="C55A11"/>
              </a:solidFill>
              <a:latin typeface="Calibri"/>
              <a:ea typeface="Calibri"/>
              <a:cs typeface="Calibri"/>
              <a:sym typeface="Calibri"/>
            </a:endParaRPr>
          </a:p>
        </p:txBody>
      </p:sp>
      <p:sp>
        <p:nvSpPr>
          <p:cNvPr id="3" name="TextBox 2">
            <a:extLst>
              <a:ext uri="{FF2B5EF4-FFF2-40B4-BE49-F238E27FC236}">
                <a16:creationId xmlns:a16="http://schemas.microsoft.com/office/drawing/2014/main" id="{6E12330A-3D7E-E511-8ECB-E4DE6DEB86D4}"/>
              </a:ext>
            </a:extLst>
          </p:cNvPr>
          <p:cNvSpPr txBox="1"/>
          <p:nvPr/>
        </p:nvSpPr>
        <p:spPr>
          <a:xfrm>
            <a:off x="541897" y="1702205"/>
            <a:ext cx="8297304" cy="3416320"/>
          </a:xfrm>
          <a:prstGeom prst="rect">
            <a:avLst/>
          </a:prstGeom>
          <a:noFill/>
        </p:spPr>
        <p:txBody>
          <a:bodyPr wrap="square">
            <a:spAutoFit/>
          </a:bodyPr>
          <a:lstStyle/>
          <a:p>
            <a:pPr marL="285750" indent="-285750" algn="just" fontAlgn="base">
              <a:buFont typeface="Arial" panose="020B0604020202020204" pitchFamily="34" charset="0"/>
              <a:buChar char="•"/>
            </a:pPr>
            <a:r>
              <a:rPr lang="en-US" sz="2400" b="0" i="0" dirty="0">
                <a:solidFill>
                  <a:srgbClr val="000000"/>
                </a:solidFill>
                <a:effectLst/>
                <a:latin typeface="Open Sans" panose="020B0606030504020204" pitchFamily="34" charset="0"/>
              </a:rPr>
              <a:t>Let’s consider the task of </a:t>
            </a:r>
            <a:r>
              <a:rPr lang="en-US" sz="2400" b="0" i="0" dirty="0">
                <a:solidFill>
                  <a:srgbClr val="FF0000"/>
                </a:solidFill>
                <a:effectLst/>
                <a:latin typeface="Open Sans" panose="020B0606030504020204" pitchFamily="34" charset="0"/>
              </a:rPr>
              <a:t>sentiment analysis </a:t>
            </a:r>
            <a:r>
              <a:rPr lang="en-US" sz="2400" b="0" i="0" dirty="0">
                <a:solidFill>
                  <a:srgbClr val="000000"/>
                </a:solidFill>
                <a:effectLst/>
                <a:latin typeface="Open Sans" panose="020B0606030504020204" pitchFamily="34" charset="0"/>
              </a:rPr>
              <a:t>where the model is given a sentence and is expected to classify the sentiment as </a:t>
            </a:r>
            <a:r>
              <a:rPr lang="en-US" sz="2400" b="1" i="0" dirty="0">
                <a:solidFill>
                  <a:srgbClr val="000000"/>
                </a:solidFill>
                <a:effectLst/>
                <a:latin typeface="Open Sans" panose="020B0606030504020204" pitchFamily="34" charset="0"/>
              </a:rPr>
              <a:t>positive, negative, or neutral</a:t>
            </a:r>
            <a:r>
              <a:rPr lang="en-US" sz="2400" b="0" i="0" dirty="0">
                <a:solidFill>
                  <a:srgbClr val="000000"/>
                </a:solidFill>
                <a:effectLst/>
                <a:latin typeface="Open Sans" panose="020B0606030504020204" pitchFamily="34" charset="0"/>
              </a:rPr>
              <a:t>. </a:t>
            </a:r>
          </a:p>
          <a:p>
            <a:pPr marL="285750" indent="-285750" algn="just" fontAlgn="base">
              <a:buFont typeface="Arial" panose="020B0604020202020204" pitchFamily="34" charset="0"/>
              <a:buChar char="•"/>
            </a:pPr>
            <a:endParaRPr lang="en-US" sz="2400" b="0" i="0" dirty="0">
              <a:solidFill>
                <a:srgbClr val="000000"/>
              </a:solidFill>
              <a:effectLst/>
              <a:latin typeface="Open Sans" panose="020B0606030504020204" pitchFamily="34" charset="0"/>
            </a:endParaRPr>
          </a:p>
          <a:p>
            <a:pPr marL="285750" indent="-285750" algn="just" fontAlgn="base">
              <a:buFont typeface="Arial" panose="020B0604020202020204" pitchFamily="34" charset="0"/>
              <a:buChar char="•"/>
            </a:pPr>
            <a:r>
              <a:rPr lang="en-US" sz="2400" b="0" i="0" dirty="0">
                <a:solidFill>
                  <a:srgbClr val="000000"/>
                </a:solidFill>
                <a:effectLst/>
                <a:latin typeface="Open Sans" panose="020B0606030504020204" pitchFamily="34" charset="0"/>
              </a:rPr>
              <a:t>In this case, we could directly ask the model without providing any explicit training examples. </a:t>
            </a:r>
            <a:endParaRPr lang="en-US" sz="2400" dirty="0">
              <a:latin typeface="Open Sans" panose="020B0606030504020204" pitchFamily="34" charset="0"/>
            </a:endParaRPr>
          </a:p>
          <a:p>
            <a:pPr marL="285750" indent="-285750" algn="just" fontAlgn="base">
              <a:buFont typeface="Arial" panose="020B0604020202020204" pitchFamily="34" charset="0"/>
              <a:buChar char="•"/>
            </a:pPr>
            <a:endParaRPr lang="en-US" sz="2400" b="1" i="0" dirty="0">
              <a:solidFill>
                <a:srgbClr val="000000"/>
              </a:solidFill>
              <a:effectLst/>
              <a:latin typeface="Open Sans" panose="020B0606030504020204" pitchFamily="34" charset="0"/>
            </a:endParaRPr>
          </a:p>
          <a:p>
            <a:pPr marL="285750" indent="-285750" algn="just" fontAlgn="base">
              <a:buFont typeface="Arial" panose="020B0604020202020204" pitchFamily="34" charset="0"/>
              <a:buChar char="•"/>
            </a:pPr>
            <a:endParaRPr lang="en-US" sz="2400" b="1" dirty="0">
              <a:latin typeface="Open Sans" panose="020B0606030504020204" pitchFamily="34" charset="0"/>
            </a:endParaRPr>
          </a:p>
          <a:p>
            <a:pPr marL="285750" indent="-285750" algn="just" fontAlgn="base">
              <a:buFont typeface="Arial" panose="020B0604020202020204" pitchFamily="34" charset="0"/>
              <a:buChar char="•"/>
            </a:pPr>
            <a:r>
              <a:rPr lang="en-US" sz="2400" b="1" i="0" dirty="0">
                <a:solidFill>
                  <a:srgbClr val="000000"/>
                </a:solidFill>
                <a:effectLst/>
                <a:latin typeface="Open Sans" panose="020B0606030504020204" pitchFamily="34" charset="0"/>
              </a:rPr>
              <a:t>Input prompt to the model:</a:t>
            </a:r>
          </a:p>
        </p:txBody>
      </p:sp>
      <p:sp>
        <p:nvSpPr>
          <p:cNvPr id="5" name="Rectangle 1">
            <a:extLst>
              <a:ext uri="{FF2B5EF4-FFF2-40B4-BE49-F238E27FC236}">
                <a16:creationId xmlns:a16="http://schemas.microsoft.com/office/drawing/2014/main" id="{84B68085-6519-DAF6-EABD-33B58EA8F2CC}"/>
              </a:ext>
            </a:extLst>
          </p:cNvPr>
          <p:cNvSpPr>
            <a:spLocks noChangeArrowheads="1"/>
          </p:cNvSpPr>
          <p:nvPr/>
        </p:nvSpPr>
        <p:spPr bwMode="auto">
          <a:xfrm>
            <a:off x="1016843" y="5299871"/>
            <a:ext cx="8475501" cy="828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highlight>
                  <a:srgbClr val="FFFF00"/>
                </a:highlight>
                <a:latin typeface="Courier New" panose="02070309020205020404" pitchFamily="49" charset="0"/>
                <a:cs typeface="Courier New" panose="02070309020205020404" pitchFamily="49" charset="0"/>
              </a:rPr>
              <a:t>"What is the sentiment of the following sentence: 'I had an amazing day at the park'?"</a:t>
            </a:r>
            <a:r>
              <a:rPr kumimoji="0" lang="en-US" altLang="en-US" sz="2400" b="1" i="0" u="none" strike="noStrike" cap="none" normalizeH="0" baseline="0" dirty="0">
                <a:ln>
                  <a:noFill/>
                </a:ln>
                <a:solidFill>
                  <a:schemeClr val="tx1"/>
                </a:solidFill>
                <a:effectLst/>
                <a:highlight>
                  <a:srgbClr val="FFFF00"/>
                </a:highlight>
              </a:rPr>
              <a:t> </a:t>
            </a:r>
            <a:endParaRPr kumimoji="0" lang="en-US" altLang="en-US" sz="2400" b="1" i="0" u="none" strike="noStrike" cap="none" normalizeH="0" baseline="0" dirty="0">
              <a:ln>
                <a:noFill/>
              </a:ln>
              <a:solidFill>
                <a:schemeClr val="tx1"/>
              </a:solidFill>
              <a:effectLst/>
              <a:highlight>
                <a:srgbClr val="FFFF00"/>
              </a:highlight>
              <a:latin typeface="Arial" panose="020B0604020202020204" pitchFamily="34" charset="0"/>
            </a:endParaRPr>
          </a:p>
        </p:txBody>
      </p:sp>
      <p:pic>
        <p:nvPicPr>
          <p:cNvPr id="2" name="Picture 1" descr="Cartoon person standing next to a chalkboard&#10;&#10;Description automatically generated">
            <a:extLst>
              <a:ext uri="{FF2B5EF4-FFF2-40B4-BE49-F238E27FC236}">
                <a16:creationId xmlns:a16="http://schemas.microsoft.com/office/drawing/2014/main" id="{45E1AAE6-1FE1-7909-3096-C81003E9FEDA}"/>
              </a:ext>
            </a:extLst>
          </p:cNvPr>
          <p:cNvPicPr>
            <a:picLocks noChangeAspect="1"/>
          </p:cNvPicPr>
          <p:nvPr/>
        </p:nvPicPr>
        <p:blipFill>
          <a:blip r:embed="rId3"/>
          <a:stretch>
            <a:fillRect/>
          </a:stretch>
        </p:blipFill>
        <p:spPr>
          <a:xfrm>
            <a:off x="8853342" y="1879413"/>
            <a:ext cx="3099173" cy="3099173"/>
          </a:xfrm>
          <a:prstGeom prst="rect">
            <a:avLst/>
          </a:prstGeom>
        </p:spPr>
      </p:pic>
    </p:spTree>
    <p:extLst>
      <p:ext uri="{BB962C8B-B14F-4D97-AF65-F5344CB8AC3E}">
        <p14:creationId xmlns:p14="http://schemas.microsoft.com/office/powerpoint/2010/main" val="3448547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Zero Shot Prompt Engineering Techniques</a:t>
            </a:r>
            <a:endParaRPr sz="3200" b="1" dirty="0">
              <a:solidFill>
                <a:srgbClr val="C55A11"/>
              </a:solidFill>
              <a:latin typeface="Calibri"/>
              <a:ea typeface="Calibri"/>
              <a:cs typeface="Calibri"/>
              <a:sym typeface="Calibri"/>
            </a:endParaRPr>
          </a:p>
        </p:txBody>
      </p:sp>
      <p:sp>
        <p:nvSpPr>
          <p:cNvPr id="4" name="TextBox 3">
            <a:extLst>
              <a:ext uri="{FF2B5EF4-FFF2-40B4-BE49-F238E27FC236}">
                <a16:creationId xmlns:a16="http://schemas.microsoft.com/office/drawing/2014/main" id="{D5176D6C-3A9C-62F2-CA96-2CFA76F0197E}"/>
              </a:ext>
            </a:extLst>
          </p:cNvPr>
          <p:cNvSpPr txBox="1"/>
          <p:nvPr/>
        </p:nvSpPr>
        <p:spPr>
          <a:xfrm>
            <a:off x="363700" y="1487488"/>
            <a:ext cx="7898557" cy="3046988"/>
          </a:xfrm>
          <a:prstGeom prst="rect">
            <a:avLst/>
          </a:prstGeom>
          <a:noFill/>
        </p:spPr>
        <p:txBody>
          <a:bodyPr wrap="square">
            <a:spAutoFit/>
          </a:bodyPr>
          <a:lstStyle/>
          <a:p>
            <a:pPr algn="just" fontAlgn="base">
              <a:buFont typeface="Arial" panose="020B0604020202020204" pitchFamily="34" charset="0"/>
              <a:buChar char="•"/>
            </a:pPr>
            <a:r>
              <a:rPr lang="en-US" sz="2000" i="0" dirty="0">
                <a:solidFill>
                  <a:srgbClr val="000000"/>
                </a:solidFill>
                <a:effectLst/>
                <a:latin typeface="Open Sans" panose="020B0606030504020204" pitchFamily="34" charset="0"/>
              </a:rPr>
              <a:t> </a:t>
            </a:r>
            <a:r>
              <a:rPr lang="en-US" sz="2400" i="0" dirty="0">
                <a:solidFill>
                  <a:srgbClr val="000000"/>
                </a:solidFill>
                <a:effectLst/>
                <a:latin typeface="Open Sans" panose="020B0606030504020204" pitchFamily="34" charset="0"/>
              </a:rPr>
              <a:t>Given that the LM </a:t>
            </a:r>
            <a:r>
              <a:rPr lang="en-US" sz="2400" i="0" dirty="0">
                <a:solidFill>
                  <a:srgbClr val="3366FF"/>
                </a:solidFill>
                <a:effectLst/>
                <a:latin typeface="Open Sans" panose="020B0606030504020204" pitchFamily="34" charset="0"/>
              </a:rPr>
              <a:t>has been extensively trained </a:t>
            </a:r>
            <a:r>
              <a:rPr lang="en-US" sz="2400" i="0" dirty="0">
                <a:solidFill>
                  <a:srgbClr val="000000"/>
                </a:solidFill>
                <a:effectLst/>
                <a:latin typeface="Open Sans" panose="020B0606030504020204" pitchFamily="34" charset="0"/>
              </a:rPr>
              <a:t>on understanding sentiments </a:t>
            </a:r>
            <a:r>
              <a:rPr lang="en-US" sz="2400" i="0" dirty="0">
                <a:solidFill>
                  <a:srgbClr val="3366FF"/>
                </a:solidFill>
                <a:effectLst/>
                <a:latin typeface="Open Sans" panose="020B0606030504020204" pitchFamily="34" charset="0"/>
              </a:rPr>
              <a:t>during its initial training</a:t>
            </a:r>
            <a:r>
              <a:rPr lang="en-US" sz="2400" i="0" dirty="0">
                <a:solidFill>
                  <a:srgbClr val="000000"/>
                </a:solidFill>
                <a:effectLst/>
                <a:latin typeface="Open Sans" panose="020B0606030504020204" pitchFamily="34" charset="0"/>
              </a:rPr>
              <a:t>, it can typically respond to such a prompt accurately, despite not receiving specific examples in this context. </a:t>
            </a:r>
          </a:p>
          <a:p>
            <a:pPr algn="just" fontAlgn="base">
              <a:buFont typeface="Arial" panose="020B0604020202020204" pitchFamily="34" charset="0"/>
              <a:buChar char="•"/>
            </a:pPr>
            <a:endParaRPr lang="en-US" sz="2400" dirty="0">
              <a:latin typeface="Open Sans" panose="020B0606030504020204" pitchFamily="34" charset="0"/>
            </a:endParaRPr>
          </a:p>
          <a:p>
            <a:pPr algn="just" fontAlgn="base">
              <a:buFont typeface="Arial" panose="020B0604020202020204" pitchFamily="34" charset="0"/>
              <a:buChar char="•"/>
            </a:pPr>
            <a:r>
              <a:rPr lang="en-US" sz="2400" i="0" dirty="0">
                <a:solidFill>
                  <a:srgbClr val="000000"/>
                </a:solidFill>
                <a:effectLst/>
                <a:latin typeface="Open Sans" panose="020B0606030504020204" pitchFamily="34" charset="0"/>
              </a:rPr>
              <a:t>The expected response would be:</a:t>
            </a:r>
          </a:p>
          <a:p>
            <a:pPr algn="just" fontAlgn="base">
              <a:buFont typeface="Arial" panose="020B0604020202020204" pitchFamily="34" charset="0"/>
              <a:buChar char="•"/>
            </a:pPr>
            <a:endParaRPr lang="en-US" sz="2400" i="0" dirty="0">
              <a:solidFill>
                <a:srgbClr val="000000"/>
              </a:solidFill>
              <a:effectLst/>
              <a:latin typeface="Open Sans" panose="020B0606030504020204" pitchFamily="34" charset="0"/>
            </a:endParaRPr>
          </a:p>
          <a:p>
            <a:pPr algn="just" fontAlgn="base">
              <a:buFont typeface="Arial" panose="020B0604020202020204" pitchFamily="34" charset="0"/>
              <a:buChar char="•"/>
            </a:pPr>
            <a:r>
              <a:rPr lang="en-US" sz="2400" b="1" i="0" dirty="0">
                <a:solidFill>
                  <a:srgbClr val="000000"/>
                </a:solidFill>
                <a:effectLst/>
                <a:latin typeface="Open Sans" panose="020B0606030504020204" pitchFamily="34" charset="0"/>
              </a:rPr>
              <a:t>Model’s response:</a:t>
            </a:r>
          </a:p>
        </p:txBody>
      </p:sp>
      <p:sp>
        <p:nvSpPr>
          <p:cNvPr id="2" name="Rectangle 1">
            <a:extLst>
              <a:ext uri="{FF2B5EF4-FFF2-40B4-BE49-F238E27FC236}">
                <a16:creationId xmlns:a16="http://schemas.microsoft.com/office/drawing/2014/main" id="{6211F8D2-0068-2A8E-12E1-54DC8DEBE91E}"/>
              </a:ext>
            </a:extLst>
          </p:cNvPr>
          <p:cNvSpPr>
            <a:spLocks noChangeArrowheads="1"/>
          </p:cNvSpPr>
          <p:nvPr/>
        </p:nvSpPr>
        <p:spPr bwMode="auto">
          <a:xfrm>
            <a:off x="977872" y="4880635"/>
            <a:ext cx="8196154" cy="459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highlight>
                  <a:srgbClr val="FFFF00"/>
                </a:highlight>
                <a:latin typeface="Courier New" panose="02070309020205020404" pitchFamily="49" charset="0"/>
                <a:cs typeface="Courier New" panose="02070309020205020404" pitchFamily="49" charset="0"/>
              </a:rPr>
              <a:t>"The sentiment of the sentence is positive."</a:t>
            </a:r>
            <a:r>
              <a:rPr kumimoji="0" lang="en-US" altLang="en-US" sz="2400" b="1" i="0" u="none" strike="noStrike" cap="none" normalizeH="0" baseline="0" dirty="0">
                <a:ln>
                  <a:noFill/>
                </a:ln>
                <a:solidFill>
                  <a:schemeClr val="tx1"/>
                </a:solidFill>
                <a:effectLst/>
                <a:highlight>
                  <a:srgbClr val="FFFF00"/>
                </a:highlight>
              </a:rPr>
              <a:t> </a:t>
            </a:r>
            <a:endParaRPr kumimoji="0" lang="en-US" altLang="en-US" sz="2400" b="1" i="0" u="none" strike="noStrike" cap="none" normalizeH="0" baseline="0" dirty="0">
              <a:ln>
                <a:noFill/>
              </a:ln>
              <a:solidFill>
                <a:schemeClr val="tx1"/>
              </a:solidFill>
              <a:effectLst/>
              <a:highlight>
                <a:srgbClr val="FFFF00"/>
              </a:highlight>
              <a:latin typeface="Arial" panose="020B0604020202020204" pitchFamily="34" charset="0"/>
            </a:endParaRPr>
          </a:p>
        </p:txBody>
      </p:sp>
      <p:sp>
        <p:nvSpPr>
          <p:cNvPr id="7" name="TextBox 6">
            <a:extLst>
              <a:ext uri="{FF2B5EF4-FFF2-40B4-BE49-F238E27FC236}">
                <a16:creationId xmlns:a16="http://schemas.microsoft.com/office/drawing/2014/main" id="{E75BC25D-7CBC-8E36-5EDE-4E5F8E1DAE0F}"/>
              </a:ext>
            </a:extLst>
          </p:cNvPr>
          <p:cNvSpPr txBox="1"/>
          <p:nvPr/>
        </p:nvSpPr>
        <p:spPr>
          <a:xfrm>
            <a:off x="363700" y="5344718"/>
            <a:ext cx="7898557" cy="830997"/>
          </a:xfrm>
          <a:prstGeom prst="rect">
            <a:avLst/>
          </a:prstGeom>
          <a:noFill/>
        </p:spPr>
        <p:txBody>
          <a:bodyPr wrap="square">
            <a:spAutoFit/>
          </a:bodyPr>
          <a:lstStyle/>
          <a:p>
            <a:pPr marL="342900" indent="-342900">
              <a:buFont typeface="Arial" panose="020B0604020202020204" pitchFamily="34" charset="0"/>
              <a:buChar char="•"/>
            </a:pPr>
            <a:r>
              <a:rPr lang="en-US" sz="2400" b="0" i="0" dirty="0">
                <a:solidFill>
                  <a:srgbClr val="000000"/>
                </a:solidFill>
                <a:effectLst/>
                <a:latin typeface="Open Sans" panose="020B0606030504020204" pitchFamily="34" charset="0"/>
              </a:rPr>
              <a:t>In this scenario, </a:t>
            </a:r>
            <a:r>
              <a:rPr lang="en-US" sz="2400" b="0" i="0" dirty="0">
                <a:solidFill>
                  <a:srgbClr val="FF33CC"/>
                </a:solidFill>
                <a:effectLst/>
                <a:latin typeface="Open Sans" panose="020B0606030504020204" pitchFamily="34" charset="0"/>
              </a:rPr>
              <a:t>we haven’t provided any training examples or clues</a:t>
            </a:r>
            <a:r>
              <a:rPr lang="en-US" sz="2400" dirty="0">
                <a:latin typeface="Open Sans" panose="020B0606030504020204" pitchFamily="34" charset="0"/>
              </a:rPr>
              <a:t>, </a:t>
            </a:r>
            <a:r>
              <a:rPr lang="en-US" sz="2400" b="0" i="0" dirty="0">
                <a:solidFill>
                  <a:srgbClr val="000000"/>
                </a:solidFill>
                <a:effectLst/>
                <a:latin typeface="Open Sans" panose="020B0606030504020204" pitchFamily="34" charset="0"/>
              </a:rPr>
              <a:t>hence it’s a </a:t>
            </a:r>
            <a:r>
              <a:rPr lang="en-US" sz="2400" b="0" i="0" dirty="0">
                <a:solidFill>
                  <a:srgbClr val="FF0000"/>
                </a:solidFill>
                <a:effectLst/>
                <a:latin typeface="Open Sans" panose="020B0606030504020204" pitchFamily="34" charset="0"/>
              </a:rPr>
              <a:t>zero-shot prompt</a:t>
            </a:r>
            <a:r>
              <a:rPr lang="en-US" sz="2400" b="0" i="0" dirty="0">
                <a:solidFill>
                  <a:srgbClr val="000000"/>
                </a:solidFill>
                <a:effectLst/>
                <a:latin typeface="Open Sans" panose="020B0606030504020204" pitchFamily="34" charset="0"/>
              </a:rPr>
              <a:t>.</a:t>
            </a:r>
            <a:endParaRPr lang="en-IN" sz="2400" dirty="0"/>
          </a:p>
        </p:txBody>
      </p:sp>
      <p:pic>
        <p:nvPicPr>
          <p:cNvPr id="3" name="Picture 2" descr="Cartoon person standing next to a chalkboard&#10;&#10;Description automatically generated">
            <a:extLst>
              <a:ext uri="{FF2B5EF4-FFF2-40B4-BE49-F238E27FC236}">
                <a16:creationId xmlns:a16="http://schemas.microsoft.com/office/drawing/2014/main" id="{329FEE19-C0DE-E730-E142-F1DD3F40BCF9}"/>
              </a:ext>
            </a:extLst>
          </p:cNvPr>
          <p:cNvPicPr>
            <a:picLocks noChangeAspect="1"/>
          </p:cNvPicPr>
          <p:nvPr/>
        </p:nvPicPr>
        <p:blipFill>
          <a:blip r:embed="rId3"/>
          <a:stretch>
            <a:fillRect/>
          </a:stretch>
        </p:blipFill>
        <p:spPr>
          <a:xfrm>
            <a:off x="8853342" y="1879413"/>
            <a:ext cx="3099173" cy="3099173"/>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7CF9927E-286B-F0E3-2EFF-1861DC816390}"/>
                  </a:ext>
                </a:extLst>
              </p14:cNvPr>
              <p14:cNvContentPartPr/>
              <p14:nvPr/>
            </p14:nvContentPartPr>
            <p14:xfrm>
              <a:off x="5047200" y="1875240"/>
              <a:ext cx="1632600" cy="523080"/>
            </p14:xfrm>
          </p:contentPart>
        </mc:Choice>
        <mc:Fallback>
          <p:pic>
            <p:nvPicPr>
              <p:cNvPr id="5" name="Ink 4">
                <a:extLst>
                  <a:ext uri="{FF2B5EF4-FFF2-40B4-BE49-F238E27FC236}">
                    <a16:creationId xmlns:a16="http://schemas.microsoft.com/office/drawing/2014/main" id="{7CF9927E-286B-F0E3-2EFF-1861DC816390}"/>
                  </a:ext>
                </a:extLst>
              </p:cNvPr>
              <p:cNvPicPr/>
              <p:nvPr/>
            </p:nvPicPr>
            <p:blipFill>
              <a:blip r:embed="rId5"/>
              <a:stretch>
                <a:fillRect/>
              </a:stretch>
            </p:blipFill>
            <p:spPr>
              <a:xfrm>
                <a:off x="5037840" y="1865880"/>
                <a:ext cx="1651320" cy="541800"/>
              </a:xfrm>
              <a:prstGeom prst="rect">
                <a:avLst/>
              </a:prstGeom>
            </p:spPr>
          </p:pic>
        </mc:Fallback>
      </mc:AlternateContent>
    </p:spTree>
    <p:extLst>
      <p:ext uri="{BB962C8B-B14F-4D97-AF65-F5344CB8AC3E}">
        <p14:creationId xmlns:p14="http://schemas.microsoft.com/office/powerpoint/2010/main" val="40011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a:t>
            </a:r>
            <a:endParaRPr sz="3200" b="1" dirty="0">
              <a:solidFill>
                <a:srgbClr val="C55A11"/>
              </a:solidFill>
              <a:latin typeface="Calibri"/>
              <a:ea typeface="Calibri"/>
              <a:cs typeface="Calibri"/>
              <a:sym typeface="Calibri"/>
            </a:endParaRPr>
          </a:p>
        </p:txBody>
      </p:sp>
      <p:sp>
        <p:nvSpPr>
          <p:cNvPr id="114" name="Google Shape;114;p15"/>
          <p:cNvSpPr txBox="1"/>
          <p:nvPr/>
        </p:nvSpPr>
        <p:spPr>
          <a:xfrm>
            <a:off x="458849" y="1380750"/>
            <a:ext cx="7237351" cy="1661963"/>
          </a:xfrm>
          <a:prstGeom prst="rect">
            <a:avLst/>
          </a:prstGeom>
          <a:noFill/>
          <a:ln>
            <a:noFill/>
          </a:ln>
        </p:spPr>
        <p:txBody>
          <a:bodyPr spcFirstLastPara="1" wrap="square" lIns="91425" tIns="91425" rIns="91425" bIns="91425" anchor="t" anchorCtr="0">
            <a:spAutoFit/>
          </a:bodyPr>
          <a:lstStyle/>
          <a:p>
            <a:pPr marL="457200" indent="-501650" algn="just">
              <a:buClr>
                <a:srgbClr val="274E13"/>
              </a:buClr>
              <a:buSzPts val="4300"/>
              <a:buFont typeface="Arial" panose="020B0604020202020204" pitchFamily="34" charset="0"/>
              <a:buChar char="•"/>
            </a:pPr>
            <a:r>
              <a:rPr lang="en-US" sz="2400" b="0" i="0" dirty="0">
                <a:effectLst/>
                <a:latin typeface="Open Sans" panose="020B0606030504020204" pitchFamily="34" charset="0"/>
                <a:ea typeface="Open Sans" panose="020B0606030504020204" pitchFamily="34" charset="0"/>
                <a:cs typeface="Open Sans" panose="020B0606030504020204" pitchFamily="34" charset="0"/>
              </a:rPr>
              <a:t>In </a:t>
            </a:r>
            <a:r>
              <a:rPr lang="en-US" sz="2400" b="1" i="0" dirty="0">
                <a:effectLst/>
                <a:latin typeface="Open Sans" panose="020B0606030504020204" pitchFamily="34" charset="0"/>
                <a:ea typeface="Open Sans" panose="020B0606030504020204" pitchFamily="34" charset="0"/>
                <a:cs typeface="Open Sans" panose="020B0606030504020204" pitchFamily="34" charset="0"/>
              </a:rPr>
              <a:t>zero-shot prompting</a:t>
            </a:r>
            <a:r>
              <a:rPr lang="en-US" sz="2400" b="0" i="0" dirty="0">
                <a:effectLst/>
                <a:latin typeface="Open Sans" panose="020B0606030504020204" pitchFamily="34" charset="0"/>
                <a:ea typeface="Open Sans" panose="020B0606030504020204" pitchFamily="34" charset="0"/>
                <a:cs typeface="Open Sans" panose="020B0606030504020204" pitchFamily="34" charset="0"/>
              </a:rPr>
              <a:t>, the LM relies solely on its </a:t>
            </a:r>
            <a:r>
              <a:rPr lang="en-US" sz="2400" b="1" i="0" dirty="0">
                <a:effectLst/>
                <a:latin typeface="Open Sans" panose="020B0606030504020204" pitchFamily="34" charset="0"/>
                <a:ea typeface="Open Sans" panose="020B0606030504020204" pitchFamily="34" charset="0"/>
                <a:cs typeface="Open Sans" panose="020B0606030504020204" pitchFamily="34" charset="0"/>
              </a:rPr>
              <a:t>pre-existing knowledge </a:t>
            </a:r>
            <a:r>
              <a:rPr lang="en-US" sz="2400" b="0" i="0" dirty="0">
                <a:effectLst/>
                <a:latin typeface="Open Sans" panose="020B0606030504020204" pitchFamily="34" charset="0"/>
                <a:ea typeface="Open Sans" panose="020B0606030504020204" pitchFamily="34" charset="0"/>
                <a:cs typeface="Open Sans" panose="020B0606030504020204" pitchFamily="34" charset="0"/>
              </a:rPr>
              <a:t>and </a:t>
            </a:r>
            <a:r>
              <a:rPr lang="en-US" sz="2400" b="1" i="0"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general understanding of natural language</a:t>
            </a:r>
            <a:r>
              <a:rPr lang="en-US" sz="2400" b="0" i="0" dirty="0">
                <a:effectLst/>
                <a:latin typeface="Open Sans" panose="020B0606030504020204" pitchFamily="34" charset="0"/>
                <a:ea typeface="Open Sans" panose="020B0606030504020204" pitchFamily="34" charset="0"/>
                <a:cs typeface="Open Sans" panose="020B0606030504020204" pitchFamily="34" charset="0"/>
              </a:rPr>
              <a:t>, as well as its ability to reason and infer</a:t>
            </a:r>
            <a:endParaRPr lang="en-US" sz="2400" b="1" u="sng" dirty="0">
              <a:solidFill>
                <a:srgbClr val="274E13"/>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pic>
        <p:nvPicPr>
          <p:cNvPr id="2" name="Picture 1">
            <a:extLst>
              <a:ext uri="{FF2B5EF4-FFF2-40B4-BE49-F238E27FC236}">
                <a16:creationId xmlns:a16="http://schemas.microsoft.com/office/drawing/2014/main" id="{DD8944BC-10F1-A0DB-B398-82F004896FEB}"/>
              </a:ext>
            </a:extLst>
          </p:cNvPr>
          <p:cNvPicPr>
            <a:picLocks noChangeAspect="1"/>
          </p:cNvPicPr>
          <p:nvPr/>
        </p:nvPicPr>
        <p:blipFill>
          <a:blip r:embed="rId3"/>
          <a:stretch>
            <a:fillRect/>
          </a:stretch>
        </p:blipFill>
        <p:spPr>
          <a:xfrm>
            <a:off x="0" y="2868933"/>
            <a:ext cx="10050505" cy="4449697"/>
          </a:xfrm>
          <a:prstGeom prst="rect">
            <a:avLst/>
          </a:prstGeom>
        </p:spPr>
      </p:pic>
      <p:pic>
        <p:nvPicPr>
          <p:cNvPr id="3" name="Picture 2" descr="Cartoon person standing next to a chalkboard&#10;&#10;Description automatically generated">
            <a:extLst>
              <a:ext uri="{FF2B5EF4-FFF2-40B4-BE49-F238E27FC236}">
                <a16:creationId xmlns:a16="http://schemas.microsoft.com/office/drawing/2014/main" id="{729DF322-E251-DB2F-BDD1-88A37CC199D0}"/>
              </a:ext>
            </a:extLst>
          </p:cNvPr>
          <p:cNvPicPr>
            <a:picLocks noChangeAspect="1"/>
          </p:cNvPicPr>
          <p:nvPr/>
        </p:nvPicPr>
        <p:blipFill>
          <a:blip r:embed="rId4"/>
          <a:stretch>
            <a:fillRect/>
          </a:stretch>
        </p:blipFill>
        <p:spPr>
          <a:xfrm>
            <a:off x="8853342" y="1879413"/>
            <a:ext cx="3099173" cy="3099173"/>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62791556-2A6A-1BD0-307C-006FC5EE5313}"/>
                  </a:ext>
                </a:extLst>
              </p14:cNvPr>
              <p14:cNvContentPartPr/>
              <p14:nvPr/>
            </p14:nvContentPartPr>
            <p14:xfrm>
              <a:off x="2880" y="1586520"/>
              <a:ext cx="6472080" cy="5003280"/>
            </p14:xfrm>
          </p:contentPart>
        </mc:Choice>
        <mc:Fallback>
          <p:pic>
            <p:nvPicPr>
              <p:cNvPr id="4" name="Ink 3">
                <a:extLst>
                  <a:ext uri="{FF2B5EF4-FFF2-40B4-BE49-F238E27FC236}">
                    <a16:creationId xmlns:a16="http://schemas.microsoft.com/office/drawing/2014/main" id="{62791556-2A6A-1BD0-307C-006FC5EE5313}"/>
                  </a:ext>
                </a:extLst>
              </p:cNvPr>
              <p:cNvPicPr/>
              <p:nvPr/>
            </p:nvPicPr>
            <p:blipFill>
              <a:blip r:embed="rId6"/>
              <a:stretch>
                <a:fillRect/>
              </a:stretch>
            </p:blipFill>
            <p:spPr>
              <a:xfrm>
                <a:off x="-6480" y="1577160"/>
                <a:ext cx="6490800" cy="5022000"/>
              </a:xfrm>
              <a:prstGeom prst="rect">
                <a:avLst/>
              </a:prstGeom>
            </p:spPr>
          </p:pic>
        </mc:Fallback>
      </mc:AlternateContent>
    </p:spTree>
    <p:extLst>
      <p:ext uri="{BB962C8B-B14F-4D97-AF65-F5344CB8AC3E}">
        <p14:creationId xmlns:p14="http://schemas.microsoft.com/office/powerpoint/2010/main" val="452839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 : An Example</a:t>
            </a:r>
            <a:endParaRPr sz="3200" b="1" dirty="0">
              <a:solidFill>
                <a:srgbClr val="C55A11"/>
              </a:solidFill>
              <a:latin typeface="Calibri"/>
              <a:ea typeface="Calibri"/>
              <a:cs typeface="Calibri"/>
              <a:sym typeface="Calibri"/>
            </a:endParaRPr>
          </a:p>
        </p:txBody>
      </p:sp>
      <p:sp>
        <p:nvSpPr>
          <p:cNvPr id="114" name="Google Shape;114;p15"/>
          <p:cNvSpPr txBox="1"/>
          <p:nvPr/>
        </p:nvSpPr>
        <p:spPr>
          <a:xfrm>
            <a:off x="458849" y="1380750"/>
            <a:ext cx="7846951" cy="4370397"/>
          </a:xfrm>
          <a:prstGeom prst="rect">
            <a:avLst/>
          </a:prstGeom>
          <a:noFill/>
          <a:ln>
            <a:noFill/>
          </a:ln>
        </p:spPr>
        <p:txBody>
          <a:bodyPr spcFirstLastPara="1" wrap="square" lIns="91425" tIns="91425" rIns="91425" bIns="91425" anchor="t" anchorCtr="0">
            <a:spAutoFit/>
          </a:bodyPr>
          <a:lstStyle/>
          <a:p>
            <a:pPr marL="342900" indent="-342900" algn="just">
              <a:buFont typeface="Arial" panose="020B0604020202020204" pitchFamily="34" charset="0"/>
              <a:buChar char="•"/>
            </a:pPr>
            <a:r>
              <a:rPr lang="en-US" sz="24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Imagine you have a powerful </a:t>
            </a:r>
            <a:r>
              <a:rPr lang="en-US" sz="2400" b="0" i="0" dirty="0">
                <a:solidFill>
                  <a:srgbClr val="3366FF"/>
                </a:solidFill>
                <a:effectLst/>
                <a:latin typeface="Open Sans" panose="020B0606030504020204" pitchFamily="34" charset="0"/>
                <a:ea typeface="Open Sans" panose="020B0606030504020204" pitchFamily="34" charset="0"/>
                <a:cs typeface="Open Sans" panose="020B0606030504020204" pitchFamily="34" charset="0"/>
              </a:rPr>
              <a:t>LM like GPT-3</a:t>
            </a:r>
            <a:r>
              <a:rPr lang="en-US" sz="24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which has been trained on a large dataset containing text from various sources. </a:t>
            </a:r>
          </a:p>
          <a:p>
            <a:pPr marL="342900" indent="-342900" algn="just">
              <a:buFont typeface="Arial" panose="020B0604020202020204" pitchFamily="34" charset="0"/>
              <a:buChar char="•"/>
            </a:pPr>
            <a:endParaRPr lang="en-US" sz="2400" b="0" i="0" dirty="0">
              <a:solidFill>
                <a:srgbClr val="2D3748"/>
              </a:solidFill>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just">
              <a:buFont typeface="Arial" panose="020B0604020202020204" pitchFamily="34" charset="0"/>
              <a:buChar char="•"/>
            </a:pPr>
            <a:r>
              <a:rPr lang="en-US" sz="24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You want the LM to provide</a:t>
            </a:r>
            <a:r>
              <a:rPr lang="en-US" sz="2400" b="0" i="0" dirty="0">
                <a:solidFill>
                  <a:srgbClr val="2D3748"/>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b="1" i="0" dirty="0">
                <a:solidFill>
                  <a:srgbClr val="6B0B59"/>
                </a:solidFill>
                <a:effectLst/>
                <a:latin typeface="Open Sans" panose="020B0606030504020204" pitchFamily="34" charset="0"/>
                <a:ea typeface="Open Sans" panose="020B0606030504020204" pitchFamily="34" charset="0"/>
                <a:cs typeface="Open Sans" panose="020B0606030504020204" pitchFamily="34" charset="0"/>
              </a:rPr>
              <a:t>a summary of a given article.</a:t>
            </a:r>
          </a:p>
          <a:p>
            <a:pPr marL="342900" indent="-342900" algn="just">
              <a:buFont typeface="Arial" panose="020B0604020202020204" pitchFamily="34" charset="0"/>
              <a:buChar char="•"/>
            </a:pPr>
            <a:endParaRPr lang="en-US" sz="2400" b="0" i="0" dirty="0">
              <a:solidFill>
                <a:srgbClr val="2D3748"/>
              </a:solidFill>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just">
              <a:buFont typeface="Arial" panose="020B0604020202020204" pitchFamily="34" charset="0"/>
              <a:buChar char="•"/>
            </a:pP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Z</a:t>
            </a:r>
            <a:r>
              <a:rPr lang="en-US" sz="24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ero-shot prompting could be used by simply providing the AI model with the text of the article followed by a Prompt like </a:t>
            </a:r>
            <a:r>
              <a:rPr lang="en-US" sz="2400" b="0" i="0" dirty="0">
                <a:solidFill>
                  <a:srgbClr val="240670"/>
                </a:solidFill>
                <a:effectLst/>
                <a:latin typeface="Open Sans" panose="020B0606030504020204" pitchFamily="34" charset="0"/>
                <a:ea typeface="Open Sans" panose="020B0606030504020204" pitchFamily="34" charset="0"/>
                <a:cs typeface="Open Sans" panose="020B0606030504020204" pitchFamily="34" charset="0"/>
              </a:rPr>
              <a:t>“</a:t>
            </a:r>
            <a:r>
              <a:rPr lang="en-US" sz="2800" b="1" i="0" dirty="0">
                <a:solidFill>
                  <a:srgbClr val="240670"/>
                </a:solidFill>
                <a:effectLst/>
                <a:latin typeface="Open Sans" panose="020B0606030504020204" pitchFamily="34" charset="0"/>
                <a:ea typeface="Open Sans" panose="020B0606030504020204" pitchFamily="34" charset="0"/>
                <a:cs typeface="Open Sans" panose="020B0606030504020204" pitchFamily="34" charset="0"/>
              </a:rPr>
              <a:t>Please summarize the following article in three sentences:”. </a:t>
            </a:r>
          </a:p>
        </p:txBody>
      </p:sp>
      <p:pic>
        <p:nvPicPr>
          <p:cNvPr id="2" name="Picture 1" descr="Cartoon person standing next to a chalkboard&#10;&#10;Description automatically generated">
            <a:extLst>
              <a:ext uri="{FF2B5EF4-FFF2-40B4-BE49-F238E27FC236}">
                <a16:creationId xmlns:a16="http://schemas.microsoft.com/office/drawing/2014/main" id="{3D326B9F-5360-4D0C-F9FD-089DED6E72BA}"/>
              </a:ext>
            </a:extLst>
          </p:cNvPr>
          <p:cNvPicPr>
            <a:picLocks noChangeAspect="1"/>
          </p:cNvPicPr>
          <p:nvPr/>
        </p:nvPicPr>
        <p:blipFill>
          <a:blip r:embed="rId3"/>
          <a:stretch>
            <a:fillRect/>
          </a:stretch>
        </p:blipFill>
        <p:spPr>
          <a:xfrm>
            <a:off x="8853342" y="1879413"/>
            <a:ext cx="3099173" cy="3099173"/>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CE12183A-DE4D-FA50-31B7-3FE5B10725F0}"/>
                  </a:ext>
                </a:extLst>
              </p14:cNvPr>
              <p14:cNvContentPartPr/>
              <p14:nvPr/>
            </p14:nvContentPartPr>
            <p14:xfrm>
              <a:off x="1102680" y="3315600"/>
              <a:ext cx="4628520" cy="1618200"/>
            </p14:xfrm>
          </p:contentPart>
        </mc:Choice>
        <mc:Fallback>
          <p:pic>
            <p:nvPicPr>
              <p:cNvPr id="3" name="Ink 2">
                <a:extLst>
                  <a:ext uri="{FF2B5EF4-FFF2-40B4-BE49-F238E27FC236}">
                    <a16:creationId xmlns:a16="http://schemas.microsoft.com/office/drawing/2014/main" id="{CE12183A-DE4D-FA50-31B7-3FE5B10725F0}"/>
                  </a:ext>
                </a:extLst>
              </p:cNvPr>
              <p:cNvPicPr/>
              <p:nvPr/>
            </p:nvPicPr>
            <p:blipFill>
              <a:blip r:embed="rId5"/>
              <a:stretch>
                <a:fillRect/>
              </a:stretch>
            </p:blipFill>
            <p:spPr>
              <a:xfrm>
                <a:off x="1093320" y="3306240"/>
                <a:ext cx="4647240" cy="1636920"/>
              </a:xfrm>
              <a:prstGeom prst="rect">
                <a:avLst/>
              </a:prstGeom>
            </p:spPr>
          </p:pic>
        </mc:Fallback>
      </mc:AlternateContent>
    </p:spTree>
    <p:extLst>
      <p:ext uri="{BB962C8B-B14F-4D97-AF65-F5344CB8AC3E}">
        <p14:creationId xmlns:p14="http://schemas.microsoft.com/office/powerpoint/2010/main" val="302067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xEl>
                                              <p:pRg st="2" end="2"/>
                                            </p:txEl>
                                          </p:spTgt>
                                        </p:tgtEl>
                                        <p:attrNameLst>
                                          <p:attrName>style.visibility</p:attrName>
                                        </p:attrNameLst>
                                      </p:cBhvr>
                                      <p:to>
                                        <p:strVal val="visible"/>
                                      </p:to>
                                    </p:set>
                                    <p:animEffect transition="in" filter="fade">
                                      <p:cBhvr>
                                        <p:cTn id="7" dur="500"/>
                                        <p:tgtEl>
                                          <p:spTgt spid="11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4">
                                            <p:txEl>
                                              <p:pRg st="4" end="4"/>
                                            </p:txEl>
                                          </p:spTgt>
                                        </p:tgtEl>
                                        <p:attrNameLst>
                                          <p:attrName>style.visibility</p:attrName>
                                        </p:attrNameLst>
                                      </p:cBhvr>
                                      <p:to>
                                        <p:strVal val="visible"/>
                                      </p:to>
                                    </p:set>
                                    <p:animEffect transition="in" filter="fade">
                                      <p:cBhvr>
                                        <p:cTn id="10" dur="500"/>
                                        <p:tgtEl>
                                          <p:spTgt spid="1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Zero Shot Prompt Engineering: An Example</a:t>
            </a:r>
            <a:endParaRPr sz="3200" b="1" dirty="0">
              <a:solidFill>
                <a:srgbClr val="C55A11"/>
              </a:solidFill>
              <a:latin typeface="Calibri"/>
              <a:ea typeface="Calibri"/>
              <a:cs typeface="Calibri"/>
              <a:sym typeface="Calibri"/>
            </a:endParaRPr>
          </a:p>
        </p:txBody>
      </p:sp>
      <p:sp>
        <p:nvSpPr>
          <p:cNvPr id="114" name="Google Shape;114;p15"/>
          <p:cNvSpPr txBox="1"/>
          <p:nvPr/>
        </p:nvSpPr>
        <p:spPr>
          <a:xfrm>
            <a:off x="458849" y="1380750"/>
            <a:ext cx="8075551" cy="4985950"/>
          </a:xfrm>
          <a:prstGeom prst="rect">
            <a:avLst/>
          </a:prstGeom>
          <a:noFill/>
          <a:ln>
            <a:noFill/>
          </a:ln>
        </p:spPr>
        <p:txBody>
          <a:bodyPr spcFirstLastPara="1" wrap="square" lIns="91425" tIns="91425" rIns="91425" bIns="91425" anchor="t" anchorCtr="0">
            <a:spAutoFit/>
          </a:bodyPr>
          <a:lstStyle/>
          <a:p>
            <a:pPr algn="just"/>
            <a:r>
              <a:rPr lang="en-US" sz="24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The AI model would then </a:t>
            </a:r>
          </a:p>
          <a:p>
            <a:pPr marL="342900" lvl="2" indent="-342900" algn="just">
              <a:buFont typeface="Arial" panose="020B0604020202020204" pitchFamily="34" charset="0"/>
              <a:buChar char="•"/>
            </a:pPr>
            <a:r>
              <a:rPr lang="en-US" sz="2400" b="0" i="0" dirty="0">
                <a:solidFill>
                  <a:srgbClr val="3366FF"/>
                </a:solidFill>
                <a:effectLst/>
                <a:latin typeface="Open Sans" panose="020B0606030504020204" pitchFamily="34" charset="0"/>
                <a:ea typeface="Open Sans" panose="020B0606030504020204" pitchFamily="34" charset="0"/>
                <a:cs typeface="Open Sans" panose="020B0606030504020204" pitchFamily="34" charset="0"/>
              </a:rPr>
              <a:t>process the input text</a:t>
            </a:r>
            <a:r>
              <a:rPr lang="en-US" sz="24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p>
          <a:p>
            <a:pPr marL="342900" lvl="2" indent="-342900" algn="just">
              <a:buFont typeface="Arial" panose="020B0604020202020204" pitchFamily="34" charset="0"/>
              <a:buChar char="•"/>
            </a:pPr>
            <a:r>
              <a:rPr lang="en-US" sz="2400" b="0" i="0"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extract</a:t>
            </a:r>
            <a:r>
              <a:rPr lang="en-US" sz="24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the most important points, </a:t>
            </a:r>
          </a:p>
          <a:p>
            <a:pPr marL="342900" lvl="2" indent="-342900" algn="just">
              <a:buFont typeface="Arial" panose="020B0604020202020204" pitchFamily="34" charset="0"/>
              <a:buChar char="•"/>
            </a:pPr>
            <a:r>
              <a:rPr lang="en-US" sz="24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and </a:t>
            </a:r>
            <a:r>
              <a:rPr lang="en-US" sz="2400" b="0" i="0" dirty="0">
                <a:solidFill>
                  <a:srgbClr val="3366FF"/>
                </a:solidFill>
                <a:effectLst/>
                <a:latin typeface="Open Sans" panose="020B0606030504020204" pitchFamily="34" charset="0"/>
                <a:ea typeface="Open Sans" panose="020B0606030504020204" pitchFamily="34" charset="0"/>
                <a:cs typeface="Open Sans" panose="020B0606030504020204" pitchFamily="34" charset="0"/>
              </a:rPr>
              <a:t>generate a summary </a:t>
            </a:r>
            <a:r>
              <a:rPr lang="en-US" sz="24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without having been trained </a:t>
            </a:r>
            <a:r>
              <a:rPr lang="en-US" sz="2400" b="0" i="0"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explicitly</a:t>
            </a:r>
            <a:r>
              <a:rPr lang="en-US" sz="24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on the task of summarizing articles.</a:t>
            </a:r>
          </a:p>
          <a:p>
            <a:pPr marL="342900" indent="-342900" algn="just">
              <a:buFont typeface="Arial" panose="020B0604020202020204" pitchFamily="34" charset="0"/>
              <a:buChar char="•"/>
            </a:pPr>
            <a:endPar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gn="just">
              <a:buFont typeface="Arial" panose="020B0604020202020204" pitchFamily="34" charset="0"/>
              <a:buChar char="•"/>
            </a:pPr>
            <a:endParaRPr lang="en-US" sz="24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just">
              <a:buFont typeface="Arial" panose="020B0604020202020204" pitchFamily="34" charset="0"/>
              <a:buChar char="•"/>
            </a:pPr>
            <a:r>
              <a:rPr lang="en-US" sz="24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This is possible because GPT-3, and similar AI models, have a </a:t>
            </a:r>
            <a:r>
              <a:rPr lang="en-US" sz="2400" b="1" i="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large language model and wide range of text during their training</a:t>
            </a:r>
            <a:r>
              <a:rPr lang="en-US" sz="24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allowing them to </a:t>
            </a:r>
            <a:r>
              <a:rPr lang="en-US" sz="2400" b="1" i="0" dirty="0">
                <a:solidFill>
                  <a:srgbClr val="FF33CC"/>
                </a:solidFill>
                <a:effectLst/>
                <a:latin typeface="Open Sans" panose="020B0606030504020204" pitchFamily="34" charset="0"/>
                <a:ea typeface="Open Sans" panose="020B0606030504020204" pitchFamily="34" charset="0"/>
                <a:cs typeface="Open Sans" panose="020B0606030504020204" pitchFamily="34" charset="0"/>
              </a:rPr>
              <a:t>generalize and perform new tasks</a:t>
            </a:r>
            <a:r>
              <a:rPr lang="en-US" sz="24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like summarization even without specific examples or prior training on that task.</a:t>
            </a:r>
          </a:p>
        </p:txBody>
      </p:sp>
      <p:pic>
        <p:nvPicPr>
          <p:cNvPr id="2" name="Picture 1" descr="Cartoon person standing next to a chalkboard&#10;&#10;Description automatically generated">
            <a:extLst>
              <a:ext uri="{FF2B5EF4-FFF2-40B4-BE49-F238E27FC236}">
                <a16:creationId xmlns:a16="http://schemas.microsoft.com/office/drawing/2014/main" id="{3EE239B2-170B-0551-E3A0-497C4FECF0BE}"/>
              </a:ext>
            </a:extLst>
          </p:cNvPr>
          <p:cNvPicPr>
            <a:picLocks noChangeAspect="1"/>
          </p:cNvPicPr>
          <p:nvPr/>
        </p:nvPicPr>
        <p:blipFill>
          <a:blip r:embed="rId3"/>
          <a:stretch>
            <a:fillRect/>
          </a:stretch>
        </p:blipFill>
        <p:spPr>
          <a:xfrm>
            <a:off x="8853342" y="1879413"/>
            <a:ext cx="3099173" cy="3099173"/>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0D4D6910-BE61-75B4-0053-E58E0325F141}"/>
                  </a:ext>
                </a:extLst>
              </p14:cNvPr>
              <p14:cNvContentPartPr/>
              <p14:nvPr/>
            </p14:nvContentPartPr>
            <p14:xfrm>
              <a:off x="129960" y="2075400"/>
              <a:ext cx="3274200" cy="1398600"/>
            </p14:xfrm>
          </p:contentPart>
        </mc:Choice>
        <mc:Fallback>
          <p:pic>
            <p:nvPicPr>
              <p:cNvPr id="3" name="Ink 2">
                <a:extLst>
                  <a:ext uri="{FF2B5EF4-FFF2-40B4-BE49-F238E27FC236}">
                    <a16:creationId xmlns:a16="http://schemas.microsoft.com/office/drawing/2014/main" id="{0D4D6910-BE61-75B4-0053-E58E0325F141}"/>
                  </a:ext>
                </a:extLst>
              </p:cNvPr>
              <p:cNvPicPr/>
              <p:nvPr/>
            </p:nvPicPr>
            <p:blipFill>
              <a:blip r:embed="rId5"/>
              <a:stretch>
                <a:fillRect/>
              </a:stretch>
            </p:blipFill>
            <p:spPr>
              <a:xfrm>
                <a:off x="120600" y="2066040"/>
                <a:ext cx="3292920" cy="1417320"/>
              </a:xfrm>
              <a:prstGeom prst="rect">
                <a:avLst/>
              </a:prstGeom>
            </p:spPr>
          </p:pic>
        </mc:Fallback>
      </mc:AlternateContent>
    </p:spTree>
    <p:extLst>
      <p:ext uri="{BB962C8B-B14F-4D97-AF65-F5344CB8AC3E}">
        <p14:creationId xmlns:p14="http://schemas.microsoft.com/office/powerpoint/2010/main" val="385466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xEl>
                                              <p:pRg st="6" end="6"/>
                                            </p:txEl>
                                          </p:spTgt>
                                        </p:tgtEl>
                                        <p:attrNameLst>
                                          <p:attrName>style.visibility</p:attrName>
                                        </p:attrNameLst>
                                      </p:cBhvr>
                                      <p:to>
                                        <p:strVal val="visible"/>
                                      </p:to>
                                    </p:set>
                                    <p:animEffect transition="in" filter="fade">
                                      <p:cBhvr>
                                        <p:cTn id="7" dur="500"/>
                                        <p:tgtEl>
                                          <p:spTgt spid="1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One Shot Prompt Engineering</a:t>
            </a:r>
            <a:endParaRPr sz="3200" b="1" dirty="0">
              <a:solidFill>
                <a:srgbClr val="C55A1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C8BD6DC2-2D94-62C6-217A-9D1BFC535808}"/>
              </a:ext>
            </a:extLst>
          </p:cNvPr>
          <p:cNvPicPr>
            <a:picLocks noChangeAspect="1"/>
          </p:cNvPicPr>
          <p:nvPr/>
        </p:nvPicPr>
        <p:blipFill>
          <a:blip r:embed="rId3"/>
          <a:stretch>
            <a:fillRect/>
          </a:stretch>
        </p:blipFill>
        <p:spPr>
          <a:xfrm>
            <a:off x="7501009" y="2015135"/>
            <a:ext cx="5483763" cy="3655842"/>
          </a:xfrm>
          <a:prstGeom prst="rect">
            <a:avLst/>
          </a:prstGeom>
        </p:spPr>
      </p:pic>
      <p:sp>
        <p:nvSpPr>
          <p:cNvPr id="4" name="TextBox 3">
            <a:extLst>
              <a:ext uri="{FF2B5EF4-FFF2-40B4-BE49-F238E27FC236}">
                <a16:creationId xmlns:a16="http://schemas.microsoft.com/office/drawing/2014/main" id="{5944ED90-4AC9-6F17-E2DD-C66A93D9AD4C}"/>
              </a:ext>
            </a:extLst>
          </p:cNvPr>
          <p:cNvSpPr txBox="1"/>
          <p:nvPr/>
        </p:nvSpPr>
        <p:spPr>
          <a:xfrm>
            <a:off x="458849" y="1580898"/>
            <a:ext cx="7427741" cy="3785652"/>
          </a:xfrm>
          <a:prstGeom prst="rect">
            <a:avLst/>
          </a:prstGeom>
          <a:noFill/>
        </p:spPr>
        <p:txBody>
          <a:bodyPr wrap="square">
            <a:spAutoFit/>
          </a:bodyPr>
          <a:lstStyle/>
          <a:p>
            <a:pPr algn="just"/>
            <a:r>
              <a:rPr lang="en-US" sz="2400" b="0" i="0" dirty="0">
                <a:solidFill>
                  <a:srgbClr val="2D3748"/>
                </a:solidFill>
                <a:effectLst/>
                <a:latin typeface="Open Sans" panose="020B0606030504020204" pitchFamily="34" charset="0"/>
                <a:ea typeface="Open Sans" panose="020B0606030504020204" pitchFamily="34" charset="0"/>
                <a:cs typeface="Open Sans" panose="020B0606030504020204" pitchFamily="34" charset="0"/>
              </a:rPr>
              <a:t>One-shot prompting is a technique used with AI models, where the model </a:t>
            </a:r>
          </a:p>
          <a:p>
            <a:pPr marL="342900" indent="-342900" algn="just">
              <a:buFont typeface="Wingdings" panose="05000000000000000000" pitchFamily="2" charset="2"/>
              <a:buChar char="Ø"/>
            </a:pPr>
            <a:r>
              <a:rPr lang="en-US" sz="2400" dirty="0">
                <a:solidFill>
                  <a:srgbClr val="2D3748"/>
                </a:solidFill>
                <a:latin typeface="Open Sans" panose="020B0606030504020204" pitchFamily="34" charset="0"/>
                <a:ea typeface="Open Sans" panose="020B0606030504020204" pitchFamily="34" charset="0"/>
                <a:cs typeface="Open Sans" panose="020B0606030504020204" pitchFamily="34" charset="0"/>
              </a:rPr>
              <a:t>	</a:t>
            </a:r>
            <a:r>
              <a:rPr lang="en-US" sz="2400" b="0" i="0"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is given a task description </a:t>
            </a:r>
            <a:r>
              <a:rPr lang="en-US" sz="2400" b="0" i="0" dirty="0">
                <a:solidFill>
                  <a:srgbClr val="2D3748"/>
                </a:solidFill>
                <a:effectLst/>
                <a:latin typeface="Open Sans" panose="020B0606030504020204" pitchFamily="34" charset="0"/>
                <a:ea typeface="Open Sans" panose="020B0606030504020204" pitchFamily="34" charset="0"/>
                <a:cs typeface="Open Sans" panose="020B0606030504020204" pitchFamily="34" charset="0"/>
              </a:rPr>
              <a:t>and </a:t>
            </a:r>
          </a:p>
          <a:p>
            <a:pPr marL="342900" indent="-342900" algn="just">
              <a:buFont typeface="Wingdings" panose="05000000000000000000" pitchFamily="2" charset="2"/>
              <a:buChar char="Ø"/>
            </a:pPr>
            <a:r>
              <a:rPr lang="en-US" sz="2400" dirty="0">
                <a:solidFill>
                  <a:srgbClr val="2D3748"/>
                </a:solidFill>
                <a:latin typeface="Open Sans" panose="020B0606030504020204" pitchFamily="34" charset="0"/>
                <a:ea typeface="Open Sans" panose="020B0606030504020204" pitchFamily="34" charset="0"/>
                <a:cs typeface="Open Sans" panose="020B0606030504020204" pitchFamily="34" charset="0"/>
              </a:rPr>
              <a:t>	</a:t>
            </a:r>
            <a:r>
              <a:rPr lang="en-US" sz="2400" b="0" i="0"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a single example to learn from and generate      	a response to a given prompt. </a:t>
            </a:r>
          </a:p>
          <a:p>
            <a:pPr algn="just"/>
            <a:endParaRPr lang="en-US" sz="2400" b="0" i="0" dirty="0">
              <a:solidFill>
                <a:srgbClr val="2D3748"/>
              </a:solidFill>
              <a:effectLst/>
              <a:latin typeface="Open Sans" panose="020B0606030504020204" pitchFamily="34" charset="0"/>
              <a:ea typeface="Open Sans" panose="020B0606030504020204" pitchFamily="34" charset="0"/>
              <a:cs typeface="Open Sans" panose="020B0606030504020204" pitchFamily="34" charset="0"/>
            </a:endParaRPr>
          </a:p>
          <a:p>
            <a:pPr algn="just"/>
            <a:endParaRPr lang="en-US" sz="2400" dirty="0">
              <a:solidFill>
                <a:srgbClr val="2D3748"/>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sz="2400" b="0" i="0" dirty="0">
                <a:solidFill>
                  <a:srgbClr val="2D3748"/>
                </a:solidFill>
                <a:effectLst/>
                <a:latin typeface="Open Sans" panose="020B0606030504020204" pitchFamily="34" charset="0"/>
                <a:ea typeface="Open Sans" panose="020B0606030504020204" pitchFamily="34" charset="0"/>
                <a:cs typeface="Open Sans" panose="020B0606030504020204" pitchFamily="34" charset="0"/>
              </a:rPr>
              <a:t>The AI model uses </a:t>
            </a:r>
            <a:r>
              <a:rPr lang="en-US" sz="2400" b="0" i="0" dirty="0">
                <a:solidFill>
                  <a:srgbClr val="3366FF"/>
                </a:solidFill>
                <a:effectLst/>
                <a:latin typeface="Open Sans" panose="020B0606030504020204" pitchFamily="34" charset="0"/>
                <a:ea typeface="Open Sans" panose="020B0606030504020204" pitchFamily="34" charset="0"/>
                <a:cs typeface="Open Sans" panose="020B0606030504020204" pitchFamily="34" charset="0"/>
              </a:rPr>
              <a:t>this task description and example as a reference</a:t>
            </a:r>
            <a:r>
              <a:rPr lang="en-US" sz="2400" b="0" i="0" dirty="0">
                <a:solidFill>
                  <a:srgbClr val="2D3748"/>
                </a:solidFill>
                <a:effectLst/>
                <a:latin typeface="Open Sans" panose="020B0606030504020204" pitchFamily="34" charset="0"/>
                <a:ea typeface="Open Sans" panose="020B0606030504020204" pitchFamily="34" charset="0"/>
                <a:cs typeface="Open Sans" panose="020B0606030504020204" pitchFamily="34" charset="0"/>
              </a:rPr>
              <a:t> to understand the task and produce an appropriate output.</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CE4601D0-B67E-84D3-ECE7-6DD0C3349699}"/>
                  </a:ext>
                </a:extLst>
              </p14:cNvPr>
              <p14:cNvContentPartPr/>
              <p14:nvPr/>
            </p14:nvContentPartPr>
            <p14:xfrm>
              <a:off x="979920" y="2426040"/>
              <a:ext cx="3780720" cy="736200"/>
            </p14:xfrm>
          </p:contentPart>
        </mc:Choice>
        <mc:Fallback>
          <p:pic>
            <p:nvPicPr>
              <p:cNvPr id="3" name="Ink 2">
                <a:extLst>
                  <a:ext uri="{FF2B5EF4-FFF2-40B4-BE49-F238E27FC236}">
                    <a16:creationId xmlns:a16="http://schemas.microsoft.com/office/drawing/2014/main" id="{CE4601D0-B67E-84D3-ECE7-6DD0C3349699}"/>
                  </a:ext>
                </a:extLst>
              </p:cNvPr>
              <p:cNvPicPr/>
              <p:nvPr/>
            </p:nvPicPr>
            <p:blipFill>
              <a:blip r:embed="rId5"/>
              <a:stretch>
                <a:fillRect/>
              </a:stretch>
            </p:blipFill>
            <p:spPr>
              <a:xfrm>
                <a:off x="970560" y="2416680"/>
                <a:ext cx="3799440" cy="754920"/>
              </a:xfrm>
              <a:prstGeom prst="rect">
                <a:avLst/>
              </a:prstGeom>
            </p:spPr>
          </p:pic>
        </mc:Fallback>
      </mc:AlternateContent>
    </p:spTree>
    <p:extLst>
      <p:ext uri="{BB962C8B-B14F-4D97-AF65-F5344CB8AC3E}">
        <p14:creationId xmlns:p14="http://schemas.microsoft.com/office/powerpoint/2010/main" val="74507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One Shot Prompt Engineering Example</a:t>
            </a:r>
            <a:endParaRPr sz="3200" b="1" dirty="0">
              <a:solidFill>
                <a:srgbClr val="C55A11"/>
              </a:solidFill>
              <a:latin typeface="Calibri"/>
              <a:ea typeface="Calibri"/>
              <a:cs typeface="Calibri"/>
              <a:sym typeface="Calibri"/>
            </a:endParaRPr>
          </a:p>
        </p:txBody>
      </p:sp>
      <p:sp>
        <p:nvSpPr>
          <p:cNvPr id="4" name="TextBox 3">
            <a:extLst>
              <a:ext uri="{FF2B5EF4-FFF2-40B4-BE49-F238E27FC236}">
                <a16:creationId xmlns:a16="http://schemas.microsoft.com/office/drawing/2014/main" id="{5944ED90-4AC9-6F17-E2DD-C66A93D9AD4C}"/>
              </a:ext>
            </a:extLst>
          </p:cNvPr>
          <p:cNvSpPr txBox="1"/>
          <p:nvPr/>
        </p:nvSpPr>
        <p:spPr>
          <a:xfrm>
            <a:off x="363699" y="1096961"/>
            <a:ext cx="8584357" cy="3416320"/>
          </a:xfrm>
          <a:prstGeom prst="rect">
            <a:avLst/>
          </a:prstGeom>
          <a:noFill/>
        </p:spPr>
        <p:txBody>
          <a:bodyPr wrap="square">
            <a:spAutoFit/>
          </a:bodyPr>
          <a:lstStyle/>
          <a:p>
            <a:pPr algn="just"/>
            <a:endParaRPr lang="en-US" sz="2400" b="1" i="0" dirty="0">
              <a:solidFill>
                <a:srgbClr val="2D3748"/>
              </a:solidFill>
              <a:effectLst/>
              <a:latin typeface="var(--global-heading-font-family)"/>
            </a:endParaRPr>
          </a:p>
          <a:p>
            <a:pPr algn="just"/>
            <a:r>
              <a:rPr lang="en-US" sz="2400" b="0" i="0" dirty="0">
                <a:solidFill>
                  <a:srgbClr val="2D3748"/>
                </a:solidFill>
                <a:effectLst/>
                <a:latin typeface="Open Sans" panose="020B0606030504020204" pitchFamily="34" charset="0"/>
                <a:ea typeface="Open Sans" panose="020B0606030504020204" pitchFamily="34" charset="0"/>
                <a:cs typeface="Open Sans" panose="020B0606030504020204" pitchFamily="34" charset="0"/>
              </a:rPr>
              <a:t>Let’s assume you are using ChatGPT, and you want it to convert temperatures from Fahrenheit to Celsius. Instead of providing multiple examples or no examples at all, you give the AI one example to learn from.</a:t>
            </a:r>
          </a:p>
          <a:p>
            <a:pPr algn="just"/>
            <a:endParaRPr lang="en-US" sz="2400" dirty="0">
              <a:solidFill>
                <a:srgbClr val="2D3748"/>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US" sz="2400" b="0" i="0" dirty="0">
              <a:solidFill>
                <a:srgbClr val="2D3748"/>
              </a:solidFill>
              <a:effectLst/>
              <a:latin typeface="Open Sans" panose="020B0606030504020204" pitchFamily="34" charset="0"/>
              <a:ea typeface="Open Sans" panose="020B0606030504020204" pitchFamily="34" charset="0"/>
              <a:cs typeface="Open Sans" panose="020B0606030504020204" pitchFamily="34" charset="0"/>
            </a:endParaRPr>
          </a:p>
          <a:p>
            <a:pPr algn="just"/>
            <a:endParaRPr lang="en-US" sz="2400" b="0" i="0" dirty="0">
              <a:solidFill>
                <a:srgbClr val="2D3748"/>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sz="2400" b="0" i="0" dirty="0">
                <a:solidFill>
                  <a:srgbClr val="2D3748"/>
                </a:solidFill>
                <a:effectLst/>
                <a:latin typeface="Open Sans" panose="020B0606030504020204" pitchFamily="34" charset="0"/>
                <a:ea typeface="Open Sans" panose="020B0606030504020204" pitchFamily="34" charset="0"/>
                <a:cs typeface="Open Sans" panose="020B0606030504020204" pitchFamily="34" charset="0"/>
              </a:rPr>
              <a:t>You could provide the following prompt:</a:t>
            </a:r>
          </a:p>
        </p:txBody>
      </p:sp>
      <p:pic>
        <p:nvPicPr>
          <p:cNvPr id="5" name="Picture 4">
            <a:extLst>
              <a:ext uri="{FF2B5EF4-FFF2-40B4-BE49-F238E27FC236}">
                <a16:creationId xmlns:a16="http://schemas.microsoft.com/office/drawing/2014/main" id="{16B4408B-06F4-C50F-2C14-3A7E3524A3D0}"/>
              </a:ext>
            </a:extLst>
          </p:cNvPr>
          <p:cNvPicPr>
            <a:picLocks noChangeAspect="1"/>
          </p:cNvPicPr>
          <p:nvPr/>
        </p:nvPicPr>
        <p:blipFill>
          <a:blip r:embed="rId3"/>
          <a:stretch>
            <a:fillRect/>
          </a:stretch>
        </p:blipFill>
        <p:spPr>
          <a:xfrm>
            <a:off x="500632" y="4717793"/>
            <a:ext cx="9393050" cy="1043246"/>
          </a:xfrm>
          <a:prstGeom prst="rect">
            <a:avLst/>
          </a:prstGeom>
        </p:spPr>
      </p:pic>
      <p:pic>
        <p:nvPicPr>
          <p:cNvPr id="22" name="Picture 21" descr="A cartoon of a child holding a stick and a book&#10;&#10;Description automatically generated">
            <a:extLst>
              <a:ext uri="{FF2B5EF4-FFF2-40B4-BE49-F238E27FC236}">
                <a16:creationId xmlns:a16="http://schemas.microsoft.com/office/drawing/2014/main" id="{2071FF8F-3954-9228-0730-FCF0CB5D2DD6}"/>
              </a:ext>
            </a:extLst>
          </p:cNvPr>
          <p:cNvPicPr>
            <a:picLocks noChangeAspect="1"/>
          </p:cNvPicPr>
          <p:nvPr/>
        </p:nvPicPr>
        <p:blipFill>
          <a:blip r:embed="rId4"/>
          <a:stretch>
            <a:fillRect/>
          </a:stretch>
        </p:blipFill>
        <p:spPr>
          <a:xfrm flipH="1">
            <a:off x="8676631" y="1678003"/>
            <a:ext cx="2434102" cy="2438400"/>
          </a:xfrm>
          <a:prstGeom prst="rect">
            <a:avLst/>
          </a:prstGeom>
        </p:spPr>
      </p:pic>
      <mc:AlternateContent xmlns:mc="http://schemas.openxmlformats.org/markup-compatibility/2006">
        <mc:Choice xmlns:p14="http://schemas.microsoft.com/office/powerpoint/2010/main" Requires="p14">
          <p:contentPart p14:bwMode="auto" r:id="rId5">
            <p14:nvContentPartPr>
              <p14:cNvPr id="23" name="Ink 22">
                <a:extLst>
                  <a:ext uri="{FF2B5EF4-FFF2-40B4-BE49-F238E27FC236}">
                    <a16:creationId xmlns:a16="http://schemas.microsoft.com/office/drawing/2014/main" id="{50084AA6-A880-8CC1-5EF3-036964E931CC}"/>
                  </a:ext>
                </a:extLst>
              </p14:cNvPr>
              <p14:cNvContentPartPr/>
              <p14:nvPr/>
            </p14:nvContentPartPr>
            <p14:xfrm>
              <a:off x="268560" y="3927600"/>
              <a:ext cx="754200" cy="421200"/>
            </p14:xfrm>
          </p:contentPart>
        </mc:Choice>
        <mc:Fallback>
          <p:pic>
            <p:nvPicPr>
              <p:cNvPr id="23" name="Ink 22">
                <a:extLst>
                  <a:ext uri="{FF2B5EF4-FFF2-40B4-BE49-F238E27FC236}">
                    <a16:creationId xmlns:a16="http://schemas.microsoft.com/office/drawing/2014/main" id="{50084AA6-A880-8CC1-5EF3-036964E931CC}"/>
                  </a:ext>
                </a:extLst>
              </p:cNvPr>
              <p:cNvPicPr/>
              <p:nvPr/>
            </p:nvPicPr>
            <p:blipFill>
              <a:blip r:embed="rId6"/>
              <a:stretch>
                <a:fillRect/>
              </a:stretch>
            </p:blipFill>
            <p:spPr>
              <a:xfrm>
                <a:off x="259200" y="3918240"/>
                <a:ext cx="772920" cy="439920"/>
              </a:xfrm>
              <a:prstGeom prst="rect">
                <a:avLst/>
              </a:prstGeom>
            </p:spPr>
          </p:pic>
        </mc:Fallback>
      </mc:AlternateContent>
    </p:spTree>
    <p:extLst>
      <p:ext uri="{BB962C8B-B14F-4D97-AF65-F5344CB8AC3E}">
        <p14:creationId xmlns:p14="http://schemas.microsoft.com/office/powerpoint/2010/main" val="371442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Transformers , the Game Changer</a:t>
            </a:r>
            <a:endParaRPr sz="3200" b="1" dirty="0">
              <a:solidFill>
                <a:srgbClr val="C55A11"/>
              </a:solidFill>
              <a:latin typeface="Calibri"/>
              <a:ea typeface="Calibri"/>
              <a:cs typeface="Calibri"/>
              <a:sym typeface="Calibri"/>
            </a:endParaRPr>
          </a:p>
        </p:txBody>
      </p:sp>
      <p:sp>
        <p:nvSpPr>
          <p:cNvPr id="31" name="TextBox 30">
            <a:extLst>
              <a:ext uri="{FF2B5EF4-FFF2-40B4-BE49-F238E27FC236}">
                <a16:creationId xmlns:a16="http://schemas.microsoft.com/office/drawing/2014/main" id="{FF6BDFAE-EC43-64C2-3D22-0A008CAE3FD9}"/>
              </a:ext>
            </a:extLst>
          </p:cNvPr>
          <p:cNvSpPr txBox="1"/>
          <p:nvPr/>
        </p:nvSpPr>
        <p:spPr>
          <a:xfrm>
            <a:off x="3227603" y="6078723"/>
            <a:ext cx="6149617" cy="461665"/>
          </a:xfrm>
          <a:prstGeom prst="rect">
            <a:avLst/>
          </a:prstGeom>
          <a:noFill/>
        </p:spPr>
        <p:txBody>
          <a:bodyPr wrap="square" rtlCol="0">
            <a:spAutoFit/>
          </a:bodyPr>
          <a:lstStyle/>
          <a:p>
            <a:r>
              <a:rPr lang="en-IN" sz="2400" dirty="0"/>
              <a:t>Initiated and proposed by Googlers</a:t>
            </a:r>
          </a:p>
        </p:txBody>
      </p:sp>
      <p:pic>
        <p:nvPicPr>
          <p:cNvPr id="33" name="Picture 32">
            <a:extLst>
              <a:ext uri="{FF2B5EF4-FFF2-40B4-BE49-F238E27FC236}">
                <a16:creationId xmlns:a16="http://schemas.microsoft.com/office/drawing/2014/main" id="{311BAFF4-152F-FE5F-57EC-D3F701B3168C}"/>
              </a:ext>
            </a:extLst>
          </p:cNvPr>
          <p:cNvPicPr>
            <a:picLocks noChangeAspect="1"/>
          </p:cNvPicPr>
          <p:nvPr/>
        </p:nvPicPr>
        <p:blipFill>
          <a:blip r:embed="rId3"/>
          <a:stretch>
            <a:fillRect/>
          </a:stretch>
        </p:blipFill>
        <p:spPr>
          <a:xfrm>
            <a:off x="6850594" y="2012877"/>
            <a:ext cx="5053251" cy="2832247"/>
          </a:xfrm>
          <a:prstGeom prst="rect">
            <a:avLst/>
          </a:prstGeom>
        </p:spPr>
      </p:pic>
      <p:pic>
        <p:nvPicPr>
          <p:cNvPr id="35" name="Picture 34">
            <a:extLst>
              <a:ext uri="{FF2B5EF4-FFF2-40B4-BE49-F238E27FC236}">
                <a16:creationId xmlns:a16="http://schemas.microsoft.com/office/drawing/2014/main" id="{669C0EA1-EC36-4124-5A9D-2F394CCF314F}"/>
              </a:ext>
            </a:extLst>
          </p:cNvPr>
          <p:cNvPicPr>
            <a:picLocks noChangeAspect="1"/>
          </p:cNvPicPr>
          <p:nvPr/>
        </p:nvPicPr>
        <p:blipFill>
          <a:blip r:embed="rId4"/>
          <a:stretch>
            <a:fillRect/>
          </a:stretch>
        </p:blipFill>
        <p:spPr>
          <a:xfrm>
            <a:off x="-8308" y="1324801"/>
            <a:ext cx="6486894" cy="4318142"/>
          </a:xfrm>
          <a:prstGeom prst="rect">
            <a:avLst/>
          </a:prstGeom>
        </p:spPr>
      </p:pic>
    </p:spTree>
    <p:extLst>
      <p:ext uri="{BB962C8B-B14F-4D97-AF65-F5344CB8AC3E}">
        <p14:creationId xmlns:p14="http://schemas.microsoft.com/office/powerpoint/2010/main" val="1403933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One Shot Prompt Engineering Example</a:t>
            </a:r>
            <a:endParaRPr sz="3200" b="1" dirty="0">
              <a:solidFill>
                <a:srgbClr val="C55A11"/>
              </a:solidFill>
              <a:latin typeface="Calibri"/>
              <a:ea typeface="Calibri"/>
              <a:cs typeface="Calibri"/>
              <a:sym typeface="Calibri"/>
            </a:endParaRPr>
          </a:p>
        </p:txBody>
      </p:sp>
      <p:sp>
        <p:nvSpPr>
          <p:cNvPr id="4" name="TextBox 3">
            <a:extLst>
              <a:ext uri="{FF2B5EF4-FFF2-40B4-BE49-F238E27FC236}">
                <a16:creationId xmlns:a16="http://schemas.microsoft.com/office/drawing/2014/main" id="{5944ED90-4AC9-6F17-E2DD-C66A93D9AD4C}"/>
              </a:ext>
            </a:extLst>
          </p:cNvPr>
          <p:cNvSpPr txBox="1"/>
          <p:nvPr/>
        </p:nvSpPr>
        <p:spPr>
          <a:xfrm>
            <a:off x="363700" y="920668"/>
            <a:ext cx="8584357" cy="830997"/>
          </a:xfrm>
          <a:prstGeom prst="rect">
            <a:avLst/>
          </a:prstGeom>
          <a:noFill/>
        </p:spPr>
        <p:txBody>
          <a:bodyPr wrap="square">
            <a:spAutoFit/>
          </a:bodyPr>
          <a:lstStyle/>
          <a:p>
            <a:pPr algn="just"/>
            <a:endParaRPr lang="en-US" sz="2400" b="1" i="0" dirty="0">
              <a:solidFill>
                <a:srgbClr val="2D3748"/>
              </a:solidFill>
              <a:effectLst/>
              <a:latin typeface="var(--global-heading-font-family)"/>
            </a:endParaRPr>
          </a:p>
          <a:p>
            <a:pPr algn="just"/>
            <a:r>
              <a:rPr lang="en-US" sz="2400" b="0" i="0" dirty="0">
                <a:solidFill>
                  <a:srgbClr val="2D3748"/>
                </a:solidFill>
                <a:effectLst/>
                <a:latin typeface="Open Sans" panose="020B0606030504020204" pitchFamily="34" charset="0"/>
                <a:ea typeface="Open Sans" panose="020B0606030504020204" pitchFamily="34" charset="0"/>
                <a:cs typeface="Open Sans" panose="020B0606030504020204" pitchFamily="34" charset="0"/>
              </a:rPr>
              <a:t>You could provide the following prompt:</a:t>
            </a:r>
          </a:p>
        </p:txBody>
      </p:sp>
      <p:pic>
        <p:nvPicPr>
          <p:cNvPr id="5" name="Picture 4">
            <a:extLst>
              <a:ext uri="{FF2B5EF4-FFF2-40B4-BE49-F238E27FC236}">
                <a16:creationId xmlns:a16="http://schemas.microsoft.com/office/drawing/2014/main" id="{16B4408B-06F4-C50F-2C14-3A7E3524A3D0}"/>
              </a:ext>
            </a:extLst>
          </p:cNvPr>
          <p:cNvPicPr>
            <a:picLocks noChangeAspect="1"/>
          </p:cNvPicPr>
          <p:nvPr/>
        </p:nvPicPr>
        <p:blipFill>
          <a:blip r:embed="rId3"/>
          <a:stretch>
            <a:fillRect/>
          </a:stretch>
        </p:blipFill>
        <p:spPr>
          <a:xfrm>
            <a:off x="418656" y="1767309"/>
            <a:ext cx="9393050" cy="1043246"/>
          </a:xfrm>
          <a:prstGeom prst="rect">
            <a:avLst/>
          </a:prstGeom>
        </p:spPr>
      </p:pic>
      <p:sp>
        <p:nvSpPr>
          <p:cNvPr id="7" name="TextBox 6">
            <a:extLst>
              <a:ext uri="{FF2B5EF4-FFF2-40B4-BE49-F238E27FC236}">
                <a16:creationId xmlns:a16="http://schemas.microsoft.com/office/drawing/2014/main" id="{1832FBBF-C513-2626-B09D-B793575F6567}"/>
              </a:ext>
            </a:extLst>
          </p:cNvPr>
          <p:cNvSpPr txBox="1"/>
          <p:nvPr/>
        </p:nvSpPr>
        <p:spPr>
          <a:xfrm>
            <a:off x="363700" y="2810555"/>
            <a:ext cx="9393051" cy="3785652"/>
          </a:xfrm>
          <a:prstGeom prst="rect">
            <a:avLst/>
          </a:prstGeom>
          <a:noFill/>
        </p:spPr>
        <p:txBody>
          <a:bodyPr wrap="square">
            <a:spAutoFit/>
          </a:bodyPr>
          <a:lstStyle/>
          <a:p>
            <a:pPr marL="342900" indent="-342900" algn="just">
              <a:buFont typeface="Arial" panose="020B0604020202020204" pitchFamily="34" charset="0"/>
              <a:buChar char="•"/>
            </a:pPr>
            <a:r>
              <a:rPr lang="en-US" sz="2400" b="0" i="0" dirty="0">
                <a:solidFill>
                  <a:srgbClr val="2D3748"/>
                </a:solidFill>
                <a:effectLst/>
                <a:latin typeface="Open Sans" panose="020B0606030504020204" pitchFamily="34" charset="0"/>
                <a:ea typeface="Open Sans" panose="020B0606030504020204" pitchFamily="34" charset="0"/>
                <a:cs typeface="Open Sans" panose="020B0606030504020204" pitchFamily="34" charset="0"/>
              </a:rPr>
              <a:t>The AI model processes the example and </a:t>
            </a:r>
            <a:r>
              <a:rPr lang="en-US" sz="2400" b="0" i="0" dirty="0">
                <a:solidFill>
                  <a:srgbClr val="3366FF"/>
                </a:solidFill>
                <a:effectLst/>
                <a:latin typeface="Open Sans" panose="020B0606030504020204" pitchFamily="34" charset="0"/>
                <a:ea typeface="Open Sans" panose="020B0606030504020204" pitchFamily="34" charset="0"/>
                <a:cs typeface="Open Sans" panose="020B0606030504020204" pitchFamily="34" charset="0"/>
              </a:rPr>
              <a:t>learns that it is supposed to convert temperatures. </a:t>
            </a:r>
          </a:p>
          <a:p>
            <a:pPr marL="342900" indent="-342900" algn="just">
              <a:buFont typeface="Arial" panose="020B0604020202020204" pitchFamily="34" charset="0"/>
              <a:buChar char="•"/>
            </a:pPr>
            <a:endParaRPr lang="en-US" sz="2400" b="0" i="0" dirty="0">
              <a:solidFill>
                <a:srgbClr val="2D3748"/>
              </a:solidFill>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just">
              <a:buFont typeface="Arial" panose="020B0604020202020204" pitchFamily="34" charset="0"/>
              <a:buChar char="•"/>
            </a:pPr>
            <a:r>
              <a:rPr lang="en-US" sz="2400" b="0" i="0" dirty="0">
                <a:solidFill>
                  <a:srgbClr val="2D3748"/>
                </a:solidFill>
                <a:effectLst/>
                <a:latin typeface="Open Sans" panose="020B0606030504020204" pitchFamily="34" charset="0"/>
                <a:ea typeface="Open Sans" panose="020B0606030504020204" pitchFamily="34" charset="0"/>
                <a:cs typeface="Open Sans" panose="020B0606030504020204" pitchFamily="34" charset="0"/>
              </a:rPr>
              <a:t>AI model </a:t>
            </a:r>
            <a:r>
              <a:rPr lang="en-US" sz="2400" b="0" i="0"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leverages its pre-existing knowledge </a:t>
            </a:r>
            <a:r>
              <a:rPr lang="en-US" sz="2400" b="0" i="0" dirty="0">
                <a:solidFill>
                  <a:srgbClr val="2D3748"/>
                </a:solidFill>
                <a:effectLst/>
                <a:latin typeface="Open Sans" panose="020B0606030504020204" pitchFamily="34" charset="0"/>
                <a:ea typeface="Open Sans" panose="020B0606030504020204" pitchFamily="34" charset="0"/>
                <a:cs typeface="Open Sans" panose="020B0606030504020204" pitchFamily="34" charset="0"/>
              </a:rPr>
              <a:t>and </a:t>
            </a:r>
            <a:r>
              <a:rPr lang="en-US" sz="2400" b="0" i="0"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general understanding of language</a:t>
            </a:r>
            <a:r>
              <a:rPr lang="en-US" sz="2400" b="0" i="0" dirty="0">
                <a:solidFill>
                  <a:srgbClr val="2D3748"/>
                </a:solidFill>
                <a:effectLst/>
                <a:latin typeface="Open Sans" panose="020B0606030504020204" pitchFamily="34" charset="0"/>
                <a:ea typeface="Open Sans" panose="020B0606030504020204" pitchFamily="34" charset="0"/>
                <a:cs typeface="Open Sans" panose="020B0606030504020204" pitchFamily="34" charset="0"/>
              </a:rPr>
              <a:t>, combined with the provided example, to perform the task at hand. </a:t>
            </a:r>
          </a:p>
          <a:p>
            <a:pPr marL="342900" indent="-342900" algn="just">
              <a:buFont typeface="Arial" panose="020B0604020202020204" pitchFamily="34" charset="0"/>
              <a:buChar char="•"/>
            </a:pPr>
            <a:endParaRPr lang="en-US" sz="2400" b="0" i="0" dirty="0">
              <a:solidFill>
                <a:srgbClr val="2D3748"/>
              </a:solidFill>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just">
              <a:buFont typeface="Arial" panose="020B0604020202020204" pitchFamily="34" charset="0"/>
              <a:buChar char="•"/>
            </a:pPr>
            <a:r>
              <a:rPr lang="en-US" sz="2400" b="0" i="0" dirty="0">
                <a:solidFill>
                  <a:srgbClr val="2D3748"/>
                </a:solidFill>
                <a:effectLst/>
                <a:latin typeface="Open Sans" panose="020B0606030504020204" pitchFamily="34" charset="0"/>
                <a:ea typeface="Open Sans" panose="020B0606030504020204" pitchFamily="34" charset="0"/>
                <a:cs typeface="Open Sans" panose="020B0606030504020204" pitchFamily="34" charset="0"/>
              </a:rPr>
              <a:t>This approach can be </a:t>
            </a:r>
            <a:r>
              <a:rPr lang="en-US" sz="2400" b="0" i="0" dirty="0">
                <a:solidFill>
                  <a:srgbClr val="FF33CC"/>
                </a:solidFill>
                <a:effectLst/>
                <a:latin typeface="Open Sans" panose="020B0606030504020204" pitchFamily="34" charset="0"/>
                <a:ea typeface="Open Sans" panose="020B0606030504020204" pitchFamily="34" charset="0"/>
                <a:cs typeface="Open Sans" panose="020B0606030504020204" pitchFamily="34" charset="0"/>
              </a:rPr>
              <a:t>particularly helpful</a:t>
            </a:r>
            <a:r>
              <a:rPr lang="en-US" sz="2400" b="0" i="0" dirty="0">
                <a:solidFill>
                  <a:srgbClr val="2D3748"/>
                </a:solidFill>
                <a:effectLst/>
                <a:latin typeface="Open Sans" panose="020B0606030504020204" pitchFamily="34" charset="0"/>
                <a:ea typeface="Open Sans" panose="020B0606030504020204" pitchFamily="34" charset="0"/>
                <a:cs typeface="Open Sans" panose="020B0606030504020204" pitchFamily="34" charset="0"/>
              </a:rPr>
              <a:t> when the model </a:t>
            </a:r>
            <a:r>
              <a:rPr lang="en-US" sz="2400" b="0" i="0" dirty="0">
                <a:solidFill>
                  <a:srgbClr val="FF33CC"/>
                </a:solidFill>
                <a:effectLst/>
                <a:latin typeface="Open Sans" panose="020B0606030504020204" pitchFamily="34" charset="0"/>
                <a:ea typeface="Open Sans" panose="020B0606030504020204" pitchFamily="34" charset="0"/>
                <a:cs typeface="Open Sans" panose="020B0606030504020204" pitchFamily="34" charset="0"/>
              </a:rPr>
              <a:t>may struggle to infer the desired output using zero-shot prompting </a:t>
            </a:r>
            <a:r>
              <a:rPr lang="en-US" sz="2400" b="0" i="0" dirty="0">
                <a:solidFill>
                  <a:srgbClr val="2D3748"/>
                </a:solidFill>
                <a:effectLst/>
                <a:latin typeface="Open Sans" panose="020B0606030504020204" pitchFamily="34" charset="0"/>
                <a:ea typeface="Open Sans" panose="020B0606030504020204" pitchFamily="34" charset="0"/>
                <a:cs typeface="Open Sans" panose="020B0606030504020204" pitchFamily="34" charset="0"/>
              </a:rPr>
              <a:t>alone.</a:t>
            </a:r>
          </a:p>
        </p:txBody>
      </p:sp>
      <p:pic>
        <p:nvPicPr>
          <p:cNvPr id="2" name="Picture 1" descr="A cartoon of a child holding a stick and a book&#10;&#10;Description automatically generated">
            <a:extLst>
              <a:ext uri="{FF2B5EF4-FFF2-40B4-BE49-F238E27FC236}">
                <a16:creationId xmlns:a16="http://schemas.microsoft.com/office/drawing/2014/main" id="{B7797681-200D-3A81-8C25-802F9D149C6A}"/>
              </a:ext>
            </a:extLst>
          </p:cNvPr>
          <p:cNvPicPr>
            <a:picLocks noChangeAspect="1"/>
          </p:cNvPicPr>
          <p:nvPr/>
        </p:nvPicPr>
        <p:blipFill>
          <a:blip r:embed="rId4"/>
          <a:stretch>
            <a:fillRect/>
          </a:stretch>
        </p:blipFill>
        <p:spPr>
          <a:xfrm flipH="1">
            <a:off x="9116171" y="1336166"/>
            <a:ext cx="2434102" cy="2438400"/>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DD90B74A-7E7D-FAE1-0B8D-9796351E002B}"/>
                  </a:ext>
                </a:extLst>
              </p14:cNvPr>
              <p14:cNvContentPartPr/>
              <p14:nvPr/>
            </p14:nvContentPartPr>
            <p14:xfrm>
              <a:off x="627120" y="3158280"/>
              <a:ext cx="10429200" cy="2062800"/>
            </p14:xfrm>
          </p:contentPart>
        </mc:Choice>
        <mc:Fallback>
          <p:pic>
            <p:nvPicPr>
              <p:cNvPr id="3" name="Ink 2">
                <a:extLst>
                  <a:ext uri="{FF2B5EF4-FFF2-40B4-BE49-F238E27FC236}">
                    <a16:creationId xmlns:a16="http://schemas.microsoft.com/office/drawing/2014/main" id="{DD90B74A-7E7D-FAE1-0B8D-9796351E002B}"/>
                  </a:ext>
                </a:extLst>
              </p:cNvPr>
              <p:cNvPicPr/>
              <p:nvPr/>
            </p:nvPicPr>
            <p:blipFill>
              <a:blip r:embed="rId6"/>
              <a:stretch>
                <a:fillRect/>
              </a:stretch>
            </p:blipFill>
            <p:spPr>
              <a:xfrm>
                <a:off x="617760" y="3148920"/>
                <a:ext cx="10447920" cy="2081520"/>
              </a:xfrm>
              <a:prstGeom prst="rect">
                <a:avLst/>
              </a:prstGeom>
            </p:spPr>
          </p:pic>
        </mc:Fallback>
      </mc:AlternateContent>
    </p:spTree>
    <p:extLst>
      <p:ext uri="{BB962C8B-B14F-4D97-AF65-F5344CB8AC3E}">
        <p14:creationId xmlns:p14="http://schemas.microsoft.com/office/powerpoint/2010/main" val="23220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4" end="4"/>
                                            </p:txEl>
                                          </p:spTgt>
                                        </p:tgtEl>
                                        <p:attrNameLst>
                                          <p:attrName>style.visibility</p:attrName>
                                        </p:attrNameLst>
                                      </p:cBhvr>
                                      <p:to>
                                        <p:strVal val="visible"/>
                                      </p:to>
                                    </p:set>
                                    <p:animEffect transition="in" filter="fade">
                                      <p:cBhvr>
                                        <p:cTn id="10"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Few-Shot Prompt Engineering</a:t>
            </a:r>
            <a:endParaRPr sz="3200" b="1" dirty="0">
              <a:solidFill>
                <a:srgbClr val="C55A11"/>
              </a:solidFill>
              <a:latin typeface="Calibri"/>
              <a:ea typeface="Calibri"/>
              <a:cs typeface="Calibri"/>
              <a:sym typeface="Calibri"/>
            </a:endParaRPr>
          </a:p>
        </p:txBody>
      </p:sp>
      <p:sp>
        <p:nvSpPr>
          <p:cNvPr id="4" name="TextBox 3">
            <a:extLst>
              <a:ext uri="{FF2B5EF4-FFF2-40B4-BE49-F238E27FC236}">
                <a16:creationId xmlns:a16="http://schemas.microsoft.com/office/drawing/2014/main" id="{D5176D6C-3A9C-62F2-CA96-2CFA76F0197E}"/>
              </a:ext>
            </a:extLst>
          </p:cNvPr>
          <p:cNvSpPr txBox="1"/>
          <p:nvPr/>
        </p:nvSpPr>
        <p:spPr>
          <a:xfrm>
            <a:off x="227963" y="1281125"/>
            <a:ext cx="8219352" cy="4154984"/>
          </a:xfrm>
          <a:prstGeom prst="rect">
            <a:avLst/>
          </a:prstGeom>
          <a:noFill/>
        </p:spPr>
        <p:txBody>
          <a:bodyPr wrap="square">
            <a:spAutoFit/>
          </a:bodyPr>
          <a:lstStyle/>
          <a:p>
            <a:pPr marL="342900" indent="-342900" algn="just" fontAlgn="base">
              <a:buFont typeface="Wingdings" panose="05000000000000000000" pitchFamily="2" charset="2"/>
              <a:buChar char="Ø"/>
            </a:pPr>
            <a:r>
              <a:rPr lang="en-US" sz="2400" i="0" dirty="0">
                <a:solidFill>
                  <a:srgbClr val="000000"/>
                </a:solidFill>
                <a:effectLst/>
                <a:latin typeface="Open Sans" panose="020B0606030504020204" pitchFamily="34" charset="0"/>
              </a:rPr>
              <a:t>It employs a limited set of examples, usually ranging from </a:t>
            </a:r>
            <a:r>
              <a:rPr lang="en-US" sz="2400" b="1" i="0" dirty="0">
                <a:solidFill>
                  <a:srgbClr val="000000"/>
                </a:solidFill>
                <a:effectLst/>
                <a:latin typeface="Open Sans" panose="020B0606030504020204" pitchFamily="34" charset="0"/>
              </a:rPr>
              <a:t>two to five</a:t>
            </a:r>
            <a:r>
              <a:rPr lang="en-US" sz="2400" i="0" dirty="0">
                <a:solidFill>
                  <a:srgbClr val="000000"/>
                </a:solidFill>
                <a:effectLst/>
                <a:latin typeface="Open Sans" panose="020B0606030504020204" pitchFamily="34" charset="0"/>
              </a:rPr>
              <a:t>, to guide the model’s output. </a:t>
            </a:r>
          </a:p>
          <a:p>
            <a:pPr algn="just" fontAlgn="base">
              <a:buFont typeface="Arial" panose="020B0604020202020204" pitchFamily="34" charset="0"/>
              <a:buChar char="•"/>
            </a:pPr>
            <a:endParaRPr lang="en-US" sz="2400" i="0" dirty="0">
              <a:solidFill>
                <a:srgbClr val="000000"/>
              </a:solidFill>
              <a:effectLst/>
              <a:latin typeface="Open Sans" panose="020B0606030504020204" pitchFamily="34" charset="0"/>
            </a:endParaRPr>
          </a:p>
          <a:p>
            <a:pPr marL="342900" indent="-342900" algn="just" fontAlgn="base">
              <a:buFont typeface="Wingdings" panose="05000000000000000000" pitchFamily="2" charset="2"/>
              <a:buChar char="Ø"/>
            </a:pPr>
            <a:r>
              <a:rPr lang="en-US" sz="2400" i="0" dirty="0">
                <a:solidFill>
                  <a:srgbClr val="000000"/>
                </a:solidFill>
                <a:effectLst/>
                <a:latin typeface="Open Sans" panose="020B0606030504020204" pitchFamily="34" charset="0"/>
              </a:rPr>
              <a:t>These instances are designed to direct the model </a:t>
            </a:r>
            <a:r>
              <a:rPr lang="en-US" sz="2400" i="0" dirty="0">
                <a:solidFill>
                  <a:srgbClr val="FF0000"/>
                </a:solidFill>
                <a:effectLst/>
                <a:latin typeface="Open Sans" panose="020B0606030504020204" pitchFamily="34" charset="0"/>
              </a:rPr>
              <a:t>towards improved performance </a:t>
            </a:r>
            <a:r>
              <a:rPr lang="en-US" sz="2400" i="0" dirty="0">
                <a:solidFill>
                  <a:srgbClr val="000000"/>
                </a:solidFill>
                <a:effectLst/>
                <a:latin typeface="Open Sans" panose="020B0606030504020204" pitchFamily="34" charset="0"/>
              </a:rPr>
              <a:t>in addressing more </a:t>
            </a:r>
            <a:r>
              <a:rPr lang="en-US" sz="2400" i="0" dirty="0">
                <a:solidFill>
                  <a:srgbClr val="FF0000"/>
                </a:solidFill>
                <a:effectLst/>
                <a:latin typeface="Open Sans" panose="020B0606030504020204" pitchFamily="34" charset="0"/>
              </a:rPr>
              <a:t>context-specific </a:t>
            </a:r>
            <a:r>
              <a:rPr lang="en-US" sz="2400" i="0" dirty="0">
                <a:solidFill>
                  <a:srgbClr val="000000"/>
                </a:solidFill>
                <a:effectLst/>
                <a:latin typeface="Open Sans" panose="020B0606030504020204" pitchFamily="34" charset="0"/>
              </a:rPr>
              <a:t>problems. </a:t>
            </a:r>
          </a:p>
          <a:p>
            <a:pPr algn="just" fontAlgn="base">
              <a:buFont typeface="Arial" panose="020B0604020202020204" pitchFamily="34" charset="0"/>
              <a:buChar char="•"/>
            </a:pPr>
            <a:endParaRPr lang="en-US" sz="2400" i="0" dirty="0">
              <a:solidFill>
                <a:srgbClr val="000000"/>
              </a:solidFill>
              <a:effectLst/>
              <a:latin typeface="Open Sans" panose="020B0606030504020204" pitchFamily="34" charset="0"/>
            </a:endParaRPr>
          </a:p>
          <a:p>
            <a:pPr marL="342900" indent="-342900" algn="just" fontAlgn="base">
              <a:buFont typeface="Wingdings" panose="05000000000000000000" pitchFamily="2" charset="2"/>
              <a:buChar char="Ø"/>
            </a:pPr>
            <a:r>
              <a:rPr lang="en-US" sz="2400" dirty="0">
                <a:solidFill>
                  <a:srgbClr val="3366FF"/>
                </a:solidFill>
                <a:latin typeface="Open Sans" panose="020B0606030504020204" pitchFamily="34" charset="0"/>
              </a:rPr>
              <a:t>F</a:t>
            </a:r>
            <a:r>
              <a:rPr lang="en-US" sz="2400" i="0" dirty="0">
                <a:solidFill>
                  <a:srgbClr val="3366FF"/>
                </a:solidFill>
                <a:effectLst/>
                <a:latin typeface="Open Sans" panose="020B0606030504020204" pitchFamily="34" charset="0"/>
              </a:rPr>
              <a:t>ew-shot prompts enable the model to tailor its responses </a:t>
            </a:r>
            <a:r>
              <a:rPr lang="en-US" sz="2400" i="0" dirty="0">
                <a:solidFill>
                  <a:srgbClr val="000000"/>
                </a:solidFill>
                <a:effectLst/>
                <a:latin typeface="Open Sans" panose="020B0606030504020204" pitchFamily="34" charset="0"/>
              </a:rPr>
              <a:t>more effectively, thus increasing the accuracy of its predictions.</a:t>
            </a:r>
          </a:p>
          <a:p>
            <a:pPr algn="just" fontAlgn="base">
              <a:buFont typeface="Arial" panose="020B0604020202020204" pitchFamily="34" charset="0"/>
              <a:buChar char="•"/>
            </a:pPr>
            <a:endParaRPr lang="en-US" sz="2400" i="0" dirty="0">
              <a:solidFill>
                <a:srgbClr val="000000"/>
              </a:solidFill>
              <a:effectLst/>
              <a:latin typeface="Open Sans" panose="020B0606030504020204" pitchFamily="34" charset="0"/>
            </a:endParaRPr>
          </a:p>
        </p:txBody>
      </p:sp>
      <p:pic>
        <p:nvPicPr>
          <p:cNvPr id="2" name="Picture 1" descr="A cartoon of a child holding a stick and a book&#10;&#10;Description automatically generated">
            <a:extLst>
              <a:ext uri="{FF2B5EF4-FFF2-40B4-BE49-F238E27FC236}">
                <a16:creationId xmlns:a16="http://schemas.microsoft.com/office/drawing/2014/main" id="{37AB1AD0-E72C-7F62-3124-74B430108C46}"/>
              </a:ext>
            </a:extLst>
          </p:cNvPr>
          <p:cNvPicPr>
            <a:picLocks noChangeAspect="1"/>
          </p:cNvPicPr>
          <p:nvPr/>
        </p:nvPicPr>
        <p:blipFill>
          <a:blip r:embed="rId3"/>
          <a:stretch>
            <a:fillRect/>
          </a:stretch>
        </p:blipFill>
        <p:spPr>
          <a:xfrm flipH="1">
            <a:off x="8208545" y="1607582"/>
            <a:ext cx="2434102" cy="2438400"/>
          </a:xfrm>
          <a:prstGeom prst="rect">
            <a:avLst/>
          </a:prstGeom>
        </p:spPr>
      </p:pic>
    </p:spTree>
    <p:extLst>
      <p:ext uri="{BB962C8B-B14F-4D97-AF65-F5344CB8AC3E}">
        <p14:creationId xmlns:p14="http://schemas.microsoft.com/office/powerpoint/2010/main" val="110905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Few-Shot Prompt Engineering</a:t>
            </a:r>
            <a:endParaRPr sz="3200" b="1" dirty="0">
              <a:solidFill>
                <a:srgbClr val="C55A11"/>
              </a:solidFill>
              <a:latin typeface="Calibri"/>
              <a:ea typeface="Calibri"/>
              <a:cs typeface="Calibri"/>
              <a:sym typeface="Calibri"/>
            </a:endParaRPr>
          </a:p>
        </p:txBody>
      </p:sp>
      <p:sp>
        <p:nvSpPr>
          <p:cNvPr id="4" name="TextBox 3">
            <a:extLst>
              <a:ext uri="{FF2B5EF4-FFF2-40B4-BE49-F238E27FC236}">
                <a16:creationId xmlns:a16="http://schemas.microsoft.com/office/drawing/2014/main" id="{D5176D6C-3A9C-62F2-CA96-2CFA76F0197E}"/>
              </a:ext>
            </a:extLst>
          </p:cNvPr>
          <p:cNvSpPr txBox="1"/>
          <p:nvPr/>
        </p:nvSpPr>
        <p:spPr>
          <a:xfrm>
            <a:off x="227962" y="1340660"/>
            <a:ext cx="7413809" cy="2677656"/>
          </a:xfrm>
          <a:prstGeom prst="rect">
            <a:avLst/>
          </a:prstGeom>
          <a:noFill/>
        </p:spPr>
        <p:txBody>
          <a:bodyPr wrap="square">
            <a:spAutoFit/>
          </a:bodyPr>
          <a:lstStyle/>
          <a:p>
            <a:pPr algn="just" fontAlgn="base">
              <a:buFont typeface="Arial" panose="020B0604020202020204" pitchFamily="34" charset="0"/>
              <a:buChar char="•"/>
            </a:pPr>
            <a:r>
              <a:rPr lang="en-US" sz="2400" i="0" dirty="0">
                <a:solidFill>
                  <a:srgbClr val="000000"/>
                </a:solidFill>
                <a:effectLst/>
                <a:latin typeface="Open Sans" panose="020B0606030504020204" pitchFamily="34" charset="0"/>
              </a:rPr>
              <a:t>Let’s consider the task of generating a </a:t>
            </a:r>
            <a:r>
              <a:rPr lang="en-US" sz="2400" b="1" i="0" dirty="0">
                <a:solidFill>
                  <a:srgbClr val="FF0000"/>
                </a:solidFill>
                <a:effectLst/>
                <a:latin typeface="Open Sans" panose="020B0606030504020204" pitchFamily="34" charset="0"/>
              </a:rPr>
              <a:t>rhymed couplet (two-line verse) </a:t>
            </a:r>
            <a:r>
              <a:rPr lang="en-US" sz="2400" i="0" dirty="0">
                <a:solidFill>
                  <a:srgbClr val="000000"/>
                </a:solidFill>
                <a:effectLst/>
                <a:latin typeface="Open Sans" panose="020B0606030504020204" pitchFamily="34" charset="0"/>
              </a:rPr>
              <a:t>about a given topic, which is a more </a:t>
            </a:r>
            <a:r>
              <a:rPr lang="en-US" sz="2400" i="0" dirty="0">
                <a:solidFill>
                  <a:srgbClr val="3366FF"/>
                </a:solidFill>
                <a:effectLst/>
                <a:latin typeface="Open Sans" panose="020B0606030504020204" pitchFamily="34" charset="0"/>
              </a:rPr>
              <a:t>context-specific task </a:t>
            </a:r>
            <a:r>
              <a:rPr lang="en-US" sz="2400" i="0" dirty="0">
                <a:solidFill>
                  <a:srgbClr val="000000"/>
                </a:solidFill>
                <a:effectLst/>
                <a:latin typeface="Open Sans" panose="020B0606030504020204" pitchFamily="34" charset="0"/>
              </a:rPr>
              <a:t>and might benefit from </a:t>
            </a:r>
            <a:r>
              <a:rPr lang="en-US" sz="2400" i="0" dirty="0">
                <a:solidFill>
                  <a:srgbClr val="3366FF"/>
                </a:solidFill>
                <a:effectLst/>
                <a:latin typeface="Open Sans" panose="020B0606030504020204" pitchFamily="34" charset="0"/>
              </a:rPr>
              <a:t>few-shot prompting</a:t>
            </a:r>
            <a:r>
              <a:rPr lang="en-US" sz="2400" i="0" dirty="0">
                <a:solidFill>
                  <a:srgbClr val="000000"/>
                </a:solidFill>
                <a:effectLst/>
                <a:latin typeface="Open Sans" panose="020B0606030504020204" pitchFamily="34" charset="0"/>
              </a:rPr>
              <a:t>. Here is how it might look:</a:t>
            </a:r>
          </a:p>
          <a:p>
            <a:pPr algn="just" fontAlgn="base">
              <a:buFont typeface="Arial" panose="020B0604020202020204" pitchFamily="34" charset="0"/>
              <a:buChar char="•"/>
            </a:pPr>
            <a:endParaRPr lang="en-US" sz="2400" i="0" dirty="0">
              <a:solidFill>
                <a:srgbClr val="000000"/>
              </a:solidFill>
              <a:effectLst/>
              <a:latin typeface="Open Sans" panose="020B0606030504020204" pitchFamily="34" charset="0"/>
            </a:endParaRPr>
          </a:p>
          <a:p>
            <a:pPr algn="just" fontAlgn="base">
              <a:buFont typeface="Arial" panose="020B0604020202020204" pitchFamily="34" charset="0"/>
              <a:buChar char="•"/>
            </a:pPr>
            <a:r>
              <a:rPr lang="en-US" sz="2400" b="1" i="0" dirty="0">
                <a:solidFill>
                  <a:srgbClr val="000000"/>
                </a:solidFill>
                <a:effectLst/>
                <a:latin typeface="Open Sans" panose="020B0606030504020204" pitchFamily="34" charset="0"/>
              </a:rPr>
              <a:t>Input prompt to the model</a:t>
            </a:r>
            <a:r>
              <a:rPr lang="en-US" sz="2400" i="0" dirty="0">
                <a:solidFill>
                  <a:srgbClr val="000000"/>
                </a:solidFill>
                <a:effectLst/>
                <a:latin typeface="Open Sans" panose="020B0606030504020204" pitchFamily="34" charset="0"/>
              </a:rPr>
              <a:t>:</a:t>
            </a:r>
            <a:endParaRPr lang="en-US" sz="2400" b="1" i="0" dirty="0">
              <a:solidFill>
                <a:srgbClr val="000000"/>
              </a:solidFill>
              <a:effectLst/>
              <a:latin typeface="Open Sans" panose="020B0606030504020204" pitchFamily="34" charset="0"/>
            </a:endParaRPr>
          </a:p>
        </p:txBody>
      </p:sp>
      <p:sp>
        <p:nvSpPr>
          <p:cNvPr id="3" name="Rectangle 1">
            <a:extLst>
              <a:ext uri="{FF2B5EF4-FFF2-40B4-BE49-F238E27FC236}">
                <a16:creationId xmlns:a16="http://schemas.microsoft.com/office/drawing/2014/main" id="{5F3B12E5-0445-562F-FD16-1838D73BF53E}"/>
              </a:ext>
            </a:extLst>
          </p:cNvPr>
          <p:cNvSpPr>
            <a:spLocks noChangeArrowheads="1"/>
          </p:cNvSpPr>
          <p:nvPr/>
        </p:nvSpPr>
        <p:spPr bwMode="auto">
          <a:xfrm>
            <a:off x="363701" y="4221540"/>
            <a:ext cx="9466100" cy="2305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"Write a rhymed couplet about a sunflower: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Example 1: 'Sunflower with petals bright, Basking gladly in the sunlight.’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Example 2: 'Sunflower tall in the summer glow,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Nodding as the breezes blow.’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Now, write a rhymed couplet about a moonlit night."</a:t>
            </a:r>
            <a:r>
              <a:rPr kumimoji="0" lang="en-US" altLang="en-US" sz="2400" b="1" i="0" u="none" strike="noStrike" cap="none" normalizeH="0" baseline="0" dirty="0">
                <a:ln>
                  <a:noFill/>
                </a:ln>
                <a:solidFill>
                  <a:schemeClr val="tx1"/>
                </a:solidFill>
                <a:effectLst/>
              </a:rPr>
              <a:t> </a:t>
            </a: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pic>
        <p:nvPicPr>
          <p:cNvPr id="2" name="Picture 1" descr="A cartoon of a child holding a stick and a book&#10;&#10;Description automatically generated">
            <a:extLst>
              <a:ext uri="{FF2B5EF4-FFF2-40B4-BE49-F238E27FC236}">
                <a16:creationId xmlns:a16="http://schemas.microsoft.com/office/drawing/2014/main" id="{DE81E894-9F64-88C3-AFCF-2E5EB612AD10}"/>
              </a:ext>
            </a:extLst>
          </p:cNvPr>
          <p:cNvPicPr>
            <a:picLocks noChangeAspect="1"/>
          </p:cNvPicPr>
          <p:nvPr/>
        </p:nvPicPr>
        <p:blipFill>
          <a:blip r:embed="rId3"/>
          <a:stretch>
            <a:fillRect/>
          </a:stretch>
        </p:blipFill>
        <p:spPr>
          <a:xfrm flipH="1">
            <a:off x="7784002" y="1532132"/>
            <a:ext cx="2434102" cy="2438400"/>
          </a:xfrm>
          <a:prstGeom prst="rect">
            <a:avLst/>
          </a:prstGeom>
        </p:spPr>
      </p:pic>
    </p:spTree>
    <p:extLst>
      <p:ext uri="{BB962C8B-B14F-4D97-AF65-F5344CB8AC3E}">
        <p14:creationId xmlns:p14="http://schemas.microsoft.com/office/powerpoint/2010/main" val="3508824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a:t>
            </a:r>
            <a:endParaRPr sz="3200" b="1" dirty="0">
              <a:solidFill>
                <a:srgbClr val="C55A11"/>
              </a:solidFill>
              <a:latin typeface="Calibri"/>
              <a:ea typeface="Calibri"/>
              <a:cs typeface="Calibri"/>
              <a:sym typeface="Calibri"/>
            </a:endParaRPr>
          </a:p>
        </p:txBody>
      </p:sp>
      <p:sp>
        <p:nvSpPr>
          <p:cNvPr id="4" name="TextBox 3">
            <a:extLst>
              <a:ext uri="{FF2B5EF4-FFF2-40B4-BE49-F238E27FC236}">
                <a16:creationId xmlns:a16="http://schemas.microsoft.com/office/drawing/2014/main" id="{D5176D6C-3A9C-62F2-CA96-2CFA76F0197E}"/>
              </a:ext>
            </a:extLst>
          </p:cNvPr>
          <p:cNvSpPr txBox="1"/>
          <p:nvPr/>
        </p:nvSpPr>
        <p:spPr>
          <a:xfrm>
            <a:off x="363701" y="1487488"/>
            <a:ext cx="8475500" cy="3785652"/>
          </a:xfrm>
          <a:prstGeom prst="rect">
            <a:avLst/>
          </a:prstGeom>
          <a:noFill/>
        </p:spPr>
        <p:txBody>
          <a:bodyPr wrap="square">
            <a:spAutoFit/>
          </a:bodyPr>
          <a:lstStyle/>
          <a:p>
            <a:pPr algn="just" fontAlgn="base"/>
            <a:endParaRPr lang="en-US" sz="2400" i="0" dirty="0">
              <a:solidFill>
                <a:srgbClr val="000000"/>
              </a:solidFill>
              <a:effectLst/>
              <a:latin typeface="Open Sans" panose="020B0606030504020204" pitchFamily="34" charset="0"/>
            </a:endParaRPr>
          </a:p>
          <a:p>
            <a:pPr algn="just" fontAlgn="base">
              <a:buFont typeface="Arial" panose="020B0604020202020204" pitchFamily="34" charset="0"/>
              <a:buChar char="•"/>
            </a:pPr>
            <a:r>
              <a:rPr lang="en-US" sz="2400" i="0" dirty="0">
                <a:solidFill>
                  <a:srgbClr val="000000"/>
                </a:solidFill>
                <a:effectLst/>
                <a:latin typeface="Open Sans" panose="020B0606030504020204" pitchFamily="34" charset="0"/>
              </a:rPr>
              <a:t>These 2 examples serve </a:t>
            </a:r>
            <a:r>
              <a:rPr lang="en-US" sz="2400" i="0" dirty="0">
                <a:solidFill>
                  <a:srgbClr val="3366FF"/>
                </a:solidFill>
                <a:effectLst/>
                <a:latin typeface="Open Sans" panose="020B0606030504020204" pitchFamily="34" charset="0"/>
              </a:rPr>
              <a:t>as context and steer the model </a:t>
            </a:r>
            <a:r>
              <a:rPr lang="en-US" sz="2400" i="0" dirty="0">
                <a:solidFill>
                  <a:srgbClr val="000000"/>
                </a:solidFill>
                <a:effectLst/>
                <a:latin typeface="Open Sans" panose="020B0606030504020204" pitchFamily="34" charset="0"/>
              </a:rPr>
              <a:t>towards the desired output. They essentially “tell” the model what we expect from it.</a:t>
            </a:r>
          </a:p>
          <a:p>
            <a:pPr algn="just" fontAlgn="base">
              <a:buFont typeface="Arial" panose="020B0604020202020204" pitchFamily="34" charset="0"/>
              <a:buChar char="•"/>
            </a:pPr>
            <a:endParaRPr lang="en-US" sz="2400" i="0" dirty="0">
              <a:solidFill>
                <a:srgbClr val="000000"/>
              </a:solidFill>
              <a:effectLst/>
              <a:latin typeface="Open Sans" panose="020B0606030504020204" pitchFamily="34" charset="0"/>
            </a:endParaRPr>
          </a:p>
          <a:p>
            <a:pPr algn="just" fontAlgn="base">
              <a:buFont typeface="Arial" panose="020B0604020202020204" pitchFamily="34" charset="0"/>
              <a:buChar char="•"/>
            </a:pPr>
            <a:r>
              <a:rPr lang="en-US" sz="2400" i="0" dirty="0">
                <a:solidFill>
                  <a:srgbClr val="000000"/>
                </a:solidFill>
                <a:effectLst/>
                <a:latin typeface="Open Sans" panose="020B0606030504020204" pitchFamily="34" charset="0"/>
              </a:rPr>
              <a:t>The model, </a:t>
            </a:r>
            <a:r>
              <a:rPr lang="en-US" sz="2400" i="0" dirty="0">
                <a:solidFill>
                  <a:srgbClr val="3366FF"/>
                </a:solidFill>
                <a:effectLst/>
                <a:latin typeface="Open Sans" panose="020B0606030504020204" pitchFamily="34" charset="0"/>
              </a:rPr>
              <a:t>given its extensive training data and the two specific examples (few-shot prompting), </a:t>
            </a:r>
            <a:r>
              <a:rPr lang="en-US" sz="2400" i="0" dirty="0">
                <a:solidFill>
                  <a:srgbClr val="000000"/>
                </a:solidFill>
                <a:effectLst/>
                <a:latin typeface="Open Sans" panose="020B0606030504020204" pitchFamily="34" charset="0"/>
              </a:rPr>
              <a:t>is expected to generate a similar rhymed couplet about a moonlit night. </a:t>
            </a:r>
          </a:p>
          <a:p>
            <a:pPr algn="just" fontAlgn="base">
              <a:buFont typeface="Arial" panose="020B0604020202020204" pitchFamily="34" charset="0"/>
              <a:buChar char="•"/>
            </a:pPr>
            <a:endParaRPr lang="en-US" sz="2400" i="0" dirty="0">
              <a:solidFill>
                <a:srgbClr val="000000"/>
              </a:solidFill>
              <a:effectLst/>
              <a:latin typeface="Open Sans" panose="020B0606030504020204" pitchFamily="34" charset="0"/>
            </a:endParaRPr>
          </a:p>
          <a:p>
            <a:pPr algn="just" fontAlgn="base">
              <a:buFont typeface="Arial" panose="020B0604020202020204" pitchFamily="34" charset="0"/>
              <a:buChar char="•"/>
            </a:pPr>
            <a:r>
              <a:rPr lang="en-US" sz="2400" i="0" dirty="0">
                <a:solidFill>
                  <a:srgbClr val="000000"/>
                </a:solidFill>
                <a:effectLst/>
                <a:latin typeface="Open Sans" panose="020B0606030504020204" pitchFamily="34" charset="0"/>
              </a:rPr>
              <a:t>Model’s response:</a:t>
            </a:r>
          </a:p>
        </p:txBody>
      </p:sp>
      <p:sp>
        <p:nvSpPr>
          <p:cNvPr id="2" name="Rectangle 1">
            <a:extLst>
              <a:ext uri="{FF2B5EF4-FFF2-40B4-BE49-F238E27FC236}">
                <a16:creationId xmlns:a16="http://schemas.microsoft.com/office/drawing/2014/main" id="{F1268D06-938E-AAB2-FA46-B06216EE3D4D}"/>
              </a:ext>
            </a:extLst>
          </p:cNvPr>
          <p:cNvSpPr>
            <a:spLocks noChangeArrowheads="1"/>
          </p:cNvSpPr>
          <p:nvPr/>
        </p:nvSpPr>
        <p:spPr bwMode="auto">
          <a:xfrm>
            <a:off x="1996605" y="5479503"/>
            <a:ext cx="7310679" cy="828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"Moonlight spreading its silver light,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Bathing the world in a tranquil night."</a:t>
            </a:r>
            <a:r>
              <a:rPr kumimoji="0" lang="en-US" altLang="en-US" sz="2400" b="1" i="0" u="none" strike="noStrike" cap="none" normalizeH="0" baseline="0" dirty="0">
                <a:ln>
                  <a:noFill/>
                </a:ln>
                <a:solidFill>
                  <a:schemeClr val="tx1"/>
                </a:solidFill>
                <a:effectLst/>
              </a:rPr>
              <a:t> </a:t>
            </a: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pic>
        <p:nvPicPr>
          <p:cNvPr id="3" name="Picture 2" descr="A cartoon of a child holding a stick and a book&#10;&#10;Description automatically generated">
            <a:extLst>
              <a:ext uri="{FF2B5EF4-FFF2-40B4-BE49-F238E27FC236}">
                <a16:creationId xmlns:a16="http://schemas.microsoft.com/office/drawing/2014/main" id="{D94186E6-6C1A-88CA-A08A-0D443AE0CDFB}"/>
              </a:ext>
            </a:extLst>
          </p:cNvPr>
          <p:cNvPicPr>
            <a:picLocks noChangeAspect="1"/>
          </p:cNvPicPr>
          <p:nvPr/>
        </p:nvPicPr>
        <p:blipFill>
          <a:blip r:embed="rId3"/>
          <a:stretch>
            <a:fillRect/>
          </a:stretch>
        </p:blipFill>
        <p:spPr>
          <a:xfrm flipH="1">
            <a:off x="8676631" y="1678003"/>
            <a:ext cx="2434102" cy="2438400"/>
          </a:xfrm>
          <a:prstGeom prst="rect">
            <a:avLst/>
          </a:prstGeom>
        </p:spPr>
      </p:pic>
    </p:spTree>
    <p:extLst>
      <p:ext uri="{BB962C8B-B14F-4D97-AF65-F5344CB8AC3E}">
        <p14:creationId xmlns:p14="http://schemas.microsoft.com/office/powerpoint/2010/main" val="182692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a:t>
            </a:r>
            <a:endParaRPr sz="3200" b="1" dirty="0">
              <a:solidFill>
                <a:srgbClr val="C55A11"/>
              </a:solidFill>
              <a:latin typeface="Calibri"/>
              <a:ea typeface="Calibri"/>
              <a:cs typeface="Calibri"/>
              <a:sym typeface="Calibri"/>
            </a:endParaRPr>
          </a:p>
        </p:txBody>
      </p:sp>
      <p:sp>
        <p:nvSpPr>
          <p:cNvPr id="4" name="TextBox 3">
            <a:extLst>
              <a:ext uri="{FF2B5EF4-FFF2-40B4-BE49-F238E27FC236}">
                <a16:creationId xmlns:a16="http://schemas.microsoft.com/office/drawing/2014/main" id="{5944ED90-4AC9-6F17-E2DD-C66A93D9AD4C}"/>
              </a:ext>
            </a:extLst>
          </p:cNvPr>
          <p:cNvSpPr txBox="1"/>
          <p:nvPr/>
        </p:nvSpPr>
        <p:spPr>
          <a:xfrm>
            <a:off x="363700" y="1420887"/>
            <a:ext cx="11354688" cy="461665"/>
          </a:xfrm>
          <a:prstGeom prst="rect">
            <a:avLst/>
          </a:prstGeom>
          <a:noFill/>
        </p:spPr>
        <p:txBody>
          <a:bodyPr wrap="square">
            <a:spAutoFit/>
          </a:bodyPr>
          <a:lstStyle/>
          <a:p>
            <a:pPr algn="l"/>
            <a:r>
              <a:rPr lang="en-IN" sz="2400" b="1" i="0" dirty="0">
                <a:effectLst/>
                <a:latin typeface="var(--global-heading-font-family)"/>
              </a:rPr>
              <a:t>Few-shot prompting</a:t>
            </a:r>
          </a:p>
        </p:txBody>
      </p:sp>
      <p:pic>
        <p:nvPicPr>
          <p:cNvPr id="2" name="Picture 1">
            <a:extLst>
              <a:ext uri="{FF2B5EF4-FFF2-40B4-BE49-F238E27FC236}">
                <a16:creationId xmlns:a16="http://schemas.microsoft.com/office/drawing/2014/main" id="{CC7C9244-86F9-6084-8542-144E8552FB9A}"/>
              </a:ext>
            </a:extLst>
          </p:cNvPr>
          <p:cNvPicPr>
            <a:picLocks noChangeAspect="1"/>
          </p:cNvPicPr>
          <p:nvPr/>
        </p:nvPicPr>
        <p:blipFill>
          <a:blip r:embed="rId3"/>
          <a:stretch>
            <a:fillRect/>
          </a:stretch>
        </p:blipFill>
        <p:spPr>
          <a:xfrm>
            <a:off x="178608" y="1882552"/>
            <a:ext cx="9999199" cy="4702086"/>
          </a:xfrm>
          <a:prstGeom prst="rect">
            <a:avLst/>
          </a:prstGeom>
        </p:spPr>
      </p:pic>
    </p:spTree>
    <p:extLst>
      <p:ext uri="{BB962C8B-B14F-4D97-AF65-F5344CB8AC3E}">
        <p14:creationId xmlns:p14="http://schemas.microsoft.com/office/powerpoint/2010/main" val="12173784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a:t>
            </a:r>
            <a:endParaRPr sz="3200" b="1" dirty="0">
              <a:solidFill>
                <a:srgbClr val="C55A11"/>
              </a:solidFill>
              <a:latin typeface="Calibri"/>
              <a:ea typeface="Calibri"/>
              <a:cs typeface="Calibri"/>
              <a:sym typeface="Calibri"/>
            </a:endParaRPr>
          </a:p>
        </p:txBody>
      </p:sp>
      <p:sp>
        <p:nvSpPr>
          <p:cNvPr id="6" name="TextBox 5">
            <a:extLst>
              <a:ext uri="{FF2B5EF4-FFF2-40B4-BE49-F238E27FC236}">
                <a16:creationId xmlns:a16="http://schemas.microsoft.com/office/drawing/2014/main" id="{09A8CF42-DBFA-642C-A38F-E369AC16922D}"/>
              </a:ext>
            </a:extLst>
          </p:cNvPr>
          <p:cNvSpPr txBox="1"/>
          <p:nvPr/>
        </p:nvSpPr>
        <p:spPr>
          <a:xfrm>
            <a:off x="363700" y="1186363"/>
            <a:ext cx="9901529" cy="1569660"/>
          </a:xfrm>
          <a:prstGeom prst="rect">
            <a:avLst/>
          </a:prstGeom>
          <a:noFill/>
        </p:spPr>
        <p:txBody>
          <a:bodyPr wrap="square">
            <a:spAutoFit/>
          </a:bodyPr>
          <a:lstStyle/>
          <a:p>
            <a:pPr algn="l"/>
            <a:r>
              <a:rPr lang="en-US" sz="2400" b="1" i="0" dirty="0">
                <a:solidFill>
                  <a:srgbClr val="2D3748"/>
                </a:solidFill>
                <a:effectLst/>
                <a:latin typeface="var(--global-heading-font-family)"/>
              </a:rPr>
              <a:t>Example 1</a:t>
            </a:r>
          </a:p>
          <a:p>
            <a:pPr algn="l"/>
            <a:r>
              <a:rPr lang="en-US" sz="2400" b="0" i="0" dirty="0">
                <a:solidFill>
                  <a:srgbClr val="2D3748"/>
                </a:solidFill>
                <a:effectLst/>
                <a:latin typeface="Noto Serif" panose="02020600060500020200" pitchFamily="18" charset="0"/>
              </a:rPr>
              <a:t>You are using ChatGPT, and you want it to provide rhyming couplets based on a given theme. You could provide a few examples to guide the model:</a:t>
            </a:r>
          </a:p>
        </p:txBody>
      </p:sp>
      <p:pic>
        <p:nvPicPr>
          <p:cNvPr id="2050" name="Picture 2" descr="A code sample from OpenAI.">
            <a:extLst>
              <a:ext uri="{FF2B5EF4-FFF2-40B4-BE49-F238E27FC236}">
                <a16:creationId xmlns:a16="http://schemas.microsoft.com/office/drawing/2014/main" id="{9BA305FB-D8F2-A49F-046E-5477FB3986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700" y="2987831"/>
            <a:ext cx="8161322" cy="343151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cartoon of a child holding a stick and a book&#10;&#10;Description automatically generated">
            <a:extLst>
              <a:ext uri="{FF2B5EF4-FFF2-40B4-BE49-F238E27FC236}">
                <a16:creationId xmlns:a16="http://schemas.microsoft.com/office/drawing/2014/main" id="{9E198246-802E-B184-9817-F39AF31CF1D5}"/>
              </a:ext>
            </a:extLst>
          </p:cNvPr>
          <p:cNvPicPr>
            <a:picLocks noChangeAspect="1"/>
          </p:cNvPicPr>
          <p:nvPr/>
        </p:nvPicPr>
        <p:blipFill>
          <a:blip r:embed="rId4"/>
          <a:stretch>
            <a:fillRect/>
          </a:stretch>
        </p:blipFill>
        <p:spPr>
          <a:xfrm flipH="1">
            <a:off x="8676631" y="1678003"/>
            <a:ext cx="2434102" cy="2438400"/>
          </a:xfrm>
          <a:prstGeom prst="rect">
            <a:avLst/>
          </a:prstGeom>
        </p:spPr>
      </p:pic>
    </p:spTree>
    <p:extLst>
      <p:ext uri="{BB962C8B-B14F-4D97-AF65-F5344CB8AC3E}">
        <p14:creationId xmlns:p14="http://schemas.microsoft.com/office/powerpoint/2010/main" val="3945056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a:t>
            </a:r>
            <a:endParaRPr sz="3200" b="1" dirty="0">
              <a:solidFill>
                <a:srgbClr val="C55A11"/>
              </a:solidFill>
              <a:latin typeface="Calibri"/>
              <a:ea typeface="Calibri"/>
              <a:cs typeface="Calibri"/>
              <a:sym typeface="Calibri"/>
            </a:endParaRPr>
          </a:p>
        </p:txBody>
      </p:sp>
      <p:sp>
        <p:nvSpPr>
          <p:cNvPr id="6" name="TextBox 5">
            <a:extLst>
              <a:ext uri="{FF2B5EF4-FFF2-40B4-BE49-F238E27FC236}">
                <a16:creationId xmlns:a16="http://schemas.microsoft.com/office/drawing/2014/main" id="{09A8CF42-DBFA-642C-A38F-E369AC16922D}"/>
              </a:ext>
            </a:extLst>
          </p:cNvPr>
          <p:cNvSpPr txBox="1"/>
          <p:nvPr/>
        </p:nvSpPr>
        <p:spPr>
          <a:xfrm>
            <a:off x="363700" y="1463361"/>
            <a:ext cx="9422557" cy="1200329"/>
          </a:xfrm>
          <a:prstGeom prst="rect">
            <a:avLst/>
          </a:prstGeom>
          <a:noFill/>
        </p:spPr>
        <p:txBody>
          <a:bodyPr wrap="square">
            <a:spAutoFit/>
          </a:bodyPr>
          <a:lstStyle/>
          <a:p>
            <a:pPr algn="just"/>
            <a:r>
              <a:rPr lang="en-US" sz="2400" b="0" i="0" dirty="0">
                <a:solidFill>
                  <a:srgbClr val="2D3748"/>
                </a:solidFill>
                <a:effectLst/>
                <a:latin typeface="Noto Serif" panose="02020600060500020200" pitchFamily="18" charset="0"/>
              </a:rPr>
              <a:t>By providing these examples, the AI model learns to create rhyming couplets based on a given theme and then generates a new couplet following the pattern, such as:</a:t>
            </a:r>
          </a:p>
        </p:txBody>
      </p:sp>
      <p:pic>
        <p:nvPicPr>
          <p:cNvPr id="3074" name="Picture 2" descr="Example from OpenAI.">
            <a:extLst>
              <a:ext uri="{FF2B5EF4-FFF2-40B4-BE49-F238E27FC236}">
                <a16:creationId xmlns:a16="http://schemas.microsoft.com/office/drawing/2014/main" id="{29415E56-905E-3AD8-C96E-03A55A6A06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666" y="3862292"/>
            <a:ext cx="11551634" cy="1271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2095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a:t>
            </a:r>
            <a:endParaRPr sz="3200" b="1" dirty="0">
              <a:solidFill>
                <a:srgbClr val="C55A11"/>
              </a:solidFill>
              <a:latin typeface="Calibri"/>
              <a:ea typeface="Calibri"/>
              <a:cs typeface="Calibri"/>
              <a:sym typeface="Calibri"/>
            </a:endParaRPr>
          </a:p>
        </p:txBody>
      </p:sp>
      <p:sp>
        <p:nvSpPr>
          <p:cNvPr id="3" name="TextBox 2">
            <a:extLst>
              <a:ext uri="{FF2B5EF4-FFF2-40B4-BE49-F238E27FC236}">
                <a16:creationId xmlns:a16="http://schemas.microsoft.com/office/drawing/2014/main" id="{77FB43A6-D361-353B-C244-F19DB1B8D942}"/>
              </a:ext>
            </a:extLst>
          </p:cNvPr>
          <p:cNvSpPr txBox="1"/>
          <p:nvPr/>
        </p:nvSpPr>
        <p:spPr>
          <a:xfrm>
            <a:off x="363700" y="1537728"/>
            <a:ext cx="11444067" cy="1200329"/>
          </a:xfrm>
          <a:prstGeom prst="rect">
            <a:avLst/>
          </a:prstGeom>
          <a:noFill/>
        </p:spPr>
        <p:txBody>
          <a:bodyPr wrap="square">
            <a:spAutoFit/>
          </a:bodyPr>
          <a:lstStyle/>
          <a:p>
            <a:pPr algn="l"/>
            <a:r>
              <a:rPr lang="en-US" sz="2400" b="1" i="0" dirty="0">
                <a:solidFill>
                  <a:srgbClr val="2D3748"/>
                </a:solidFill>
                <a:effectLst/>
                <a:latin typeface="var(--global-heading-font-family)"/>
              </a:rPr>
              <a:t>Example 2</a:t>
            </a:r>
          </a:p>
          <a:p>
            <a:pPr algn="l"/>
            <a:r>
              <a:rPr lang="en-US" sz="2400" b="0" i="0" dirty="0">
                <a:solidFill>
                  <a:srgbClr val="2D3748"/>
                </a:solidFill>
                <a:effectLst/>
                <a:latin typeface="Noto Serif" panose="02020600060500020200" pitchFamily="18" charset="0"/>
              </a:rPr>
              <a:t>You want the AI model to classify emails as spam or not spam. You can provide a few examples to guide the model:</a:t>
            </a:r>
          </a:p>
        </p:txBody>
      </p:sp>
      <p:pic>
        <p:nvPicPr>
          <p:cNvPr id="3076" name="Picture 4" descr="A code sample from OpenAI.">
            <a:extLst>
              <a:ext uri="{FF2B5EF4-FFF2-40B4-BE49-F238E27FC236}">
                <a16:creationId xmlns:a16="http://schemas.microsoft.com/office/drawing/2014/main" id="{F788EBC9-2584-4F26-930D-FDC9EE3E7E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238" y="2952646"/>
            <a:ext cx="7380849" cy="20153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F2534C4-756B-AB45-C9CB-B725BE05B636}"/>
              </a:ext>
            </a:extLst>
          </p:cNvPr>
          <p:cNvSpPr txBox="1"/>
          <p:nvPr/>
        </p:nvSpPr>
        <p:spPr>
          <a:xfrm>
            <a:off x="363700" y="5182552"/>
            <a:ext cx="9976154" cy="1200329"/>
          </a:xfrm>
          <a:prstGeom prst="rect">
            <a:avLst/>
          </a:prstGeom>
          <a:noFill/>
        </p:spPr>
        <p:txBody>
          <a:bodyPr wrap="square">
            <a:spAutoFit/>
          </a:bodyPr>
          <a:lstStyle/>
          <a:p>
            <a:pPr algn="just"/>
            <a:r>
              <a:rPr lang="en-US" sz="2400" b="0" i="0" dirty="0">
                <a:solidFill>
                  <a:srgbClr val="2D3748"/>
                </a:solidFill>
                <a:effectLst/>
                <a:latin typeface="Noto Serif" panose="02020600060500020200" pitchFamily="18" charset="0"/>
              </a:rPr>
              <a:t>With these examples, the AI model learns to differentiate between spam and not spam. </a:t>
            </a:r>
          </a:p>
          <a:p>
            <a:pPr algn="just"/>
            <a:r>
              <a:rPr lang="en-US" sz="2400" b="0" i="0" dirty="0">
                <a:solidFill>
                  <a:srgbClr val="2D3748"/>
                </a:solidFill>
                <a:effectLst/>
                <a:latin typeface="Noto Serif" panose="02020600060500020200" pitchFamily="18" charset="0"/>
              </a:rPr>
              <a:t>It then classifies the given email subject, </a:t>
            </a:r>
            <a:r>
              <a:rPr lang="en-US" sz="2400" b="0" i="0" dirty="0">
                <a:solidFill>
                  <a:srgbClr val="3366FF"/>
                </a:solidFill>
                <a:effectLst/>
                <a:latin typeface="Noto Serif" panose="02020600060500020200" pitchFamily="18" charset="0"/>
              </a:rPr>
              <a:t>likely as “Spam.”</a:t>
            </a:r>
            <a:endParaRPr lang="en-IN" sz="2400" dirty="0">
              <a:solidFill>
                <a:srgbClr val="3366FF"/>
              </a:solidFill>
            </a:endParaRPr>
          </a:p>
        </p:txBody>
      </p:sp>
      <p:pic>
        <p:nvPicPr>
          <p:cNvPr id="2" name="Picture 1" descr="A cartoon of a child holding a stick and a book&#10;&#10;Description automatically generated">
            <a:extLst>
              <a:ext uri="{FF2B5EF4-FFF2-40B4-BE49-F238E27FC236}">
                <a16:creationId xmlns:a16="http://schemas.microsoft.com/office/drawing/2014/main" id="{8F750CEC-0A12-068B-8F70-9C844F51D914}"/>
              </a:ext>
            </a:extLst>
          </p:cNvPr>
          <p:cNvPicPr>
            <a:picLocks noChangeAspect="1"/>
          </p:cNvPicPr>
          <p:nvPr/>
        </p:nvPicPr>
        <p:blipFill>
          <a:blip r:embed="rId4"/>
          <a:stretch>
            <a:fillRect/>
          </a:stretch>
        </p:blipFill>
        <p:spPr>
          <a:xfrm flipH="1">
            <a:off x="9122803" y="2137892"/>
            <a:ext cx="2434102" cy="2438400"/>
          </a:xfrm>
          <a:prstGeom prst="rect">
            <a:avLst/>
          </a:prstGeom>
        </p:spPr>
      </p:pic>
    </p:spTree>
    <p:extLst>
      <p:ext uri="{BB962C8B-B14F-4D97-AF65-F5344CB8AC3E}">
        <p14:creationId xmlns:p14="http://schemas.microsoft.com/office/powerpoint/2010/main" val="152445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animEffect transition="in" filter="fade">
                                      <p:cBhvr>
                                        <p:cTn id="15" dur="500"/>
                                        <p:tgtEl>
                                          <p:spTgt spid="307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Chain-of-thought(</a:t>
            </a:r>
            <a:r>
              <a:rPr lang="en-US" sz="3200" b="1" dirty="0" err="1">
                <a:solidFill>
                  <a:srgbClr val="C55A11"/>
                </a:solidFill>
                <a:latin typeface="Calibri"/>
                <a:ea typeface="Calibri"/>
                <a:cs typeface="Calibri"/>
                <a:sym typeface="Calibri"/>
              </a:rPr>
              <a:t>CoT</a:t>
            </a:r>
            <a:r>
              <a:rPr lang="en-US" sz="3200" b="1" dirty="0">
                <a:solidFill>
                  <a:srgbClr val="C55A11"/>
                </a:solidFill>
                <a:latin typeface="Calibri"/>
                <a:ea typeface="Calibri"/>
                <a:cs typeface="Calibri"/>
                <a:sym typeface="Calibri"/>
              </a:rPr>
              <a:t>) Prompt Engineering</a:t>
            </a:r>
            <a:endParaRPr sz="3200" b="1" dirty="0">
              <a:solidFill>
                <a:srgbClr val="C55A11"/>
              </a:solidFill>
              <a:latin typeface="Calibri"/>
              <a:ea typeface="Calibri"/>
              <a:cs typeface="Calibri"/>
              <a:sym typeface="Calibri"/>
            </a:endParaRPr>
          </a:p>
        </p:txBody>
      </p:sp>
      <p:sp>
        <p:nvSpPr>
          <p:cNvPr id="6" name="TextBox 5">
            <a:extLst>
              <a:ext uri="{FF2B5EF4-FFF2-40B4-BE49-F238E27FC236}">
                <a16:creationId xmlns:a16="http://schemas.microsoft.com/office/drawing/2014/main" id="{09A8CF42-DBFA-642C-A38F-E369AC16922D}"/>
              </a:ext>
            </a:extLst>
          </p:cNvPr>
          <p:cNvSpPr txBox="1"/>
          <p:nvPr/>
        </p:nvSpPr>
        <p:spPr>
          <a:xfrm>
            <a:off x="363701" y="1463361"/>
            <a:ext cx="9074214" cy="3785652"/>
          </a:xfrm>
          <a:prstGeom prst="rect">
            <a:avLst/>
          </a:prstGeom>
          <a:noFill/>
        </p:spPr>
        <p:txBody>
          <a:bodyPr wrap="square">
            <a:spAutoFit/>
          </a:bodyPr>
          <a:lstStyle/>
          <a:p>
            <a:pPr marL="342900" indent="-342900" algn="just" fontAlgn="base">
              <a:buFont typeface="Arial" panose="020B0604020202020204" pitchFamily="34" charset="0"/>
              <a:buChar char="•"/>
            </a:pPr>
            <a:r>
              <a:rPr lang="en-US" sz="2400" b="0" i="0" dirty="0" err="1">
                <a:solidFill>
                  <a:srgbClr val="000000"/>
                </a:solidFill>
                <a:effectLst/>
                <a:latin typeface="Open Sans" panose="020B0606030504020204" pitchFamily="34" charset="0"/>
              </a:rPr>
              <a:t>CoT</a:t>
            </a:r>
            <a:r>
              <a:rPr lang="en-US" sz="2400" b="0" i="0" dirty="0">
                <a:solidFill>
                  <a:srgbClr val="000000"/>
                </a:solidFill>
                <a:effectLst/>
                <a:latin typeface="Open Sans" panose="020B0606030504020204" pitchFamily="34" charset="0"/>
              </a:rPr>
              <a:t>, a technique introduced by </a:t>
            </a:r>
            <a:r>
              <a:rPr lang="en-US" sz="2400" b="1" i="0" dirty="0">
                <a:solidFill>
                  <a:srgbClr val="000000"/>
                </a:solidFill>
                <a:effectLst/>
                <a:latin typeface="Open Sans" panose="020B0606030504020204" pitchFamily="34" charset="0"/>
              </a:rPr>
              <a:t>Google researchers,</a:t>
            </a:r>
            <a:r>
              <a:rPr lang="en-US" sz="2400" b="0" i="0" dirty="0">
                <a:solidFill>
                  <a:srgbClr val="000000"/>
                </a:solidFill>
                <a:effectLst/>
                <a:latin typeface="Open Sans" panose="020B0606030504020204" pitchFamily="34" charset="0"/>
              </a:rPr>
              <a:t> </a:t>
            </a:r>
            <a:r>
              <a:rPr lang="en-US" sz="2400" b="1" i="0" dirty="0">
                <a:solidFill>
                  <a:srgbClr val="000000"/>
                </a:solidFill>
                <a:effectLst/>
                <a:latin typeface="Open Sans" panose="020B0606030504020204" pitchFamily="34" charset="0"/>
              </a:rPr>
              <a:t>operates</a:t>
            </a:r>
            <a:r>
              <a:rPr lang="en-US" sz="2400" b="0" i="0" dirty="0">
                <a:solidFill>
                  <a:srgbClr val="000000"/>
                </a:solidFill>
                <a:effectLst/>
                <a:latin typeface="Open Sans" panose="020B0606030504020204" pitchFamily="34" charset="0"/>
              </a:rPr>
              <a:t> which </a:t>
            </a:r>
            <a:r>
              <a:rPr lang="en-US" sz="2400" b="1" i="1" dirty="0">
                <a:solidFill>
                  <a:srgbClr val="000000"/>
                </a:solidFill>
                <a:effectLst/>
                <a:latin typeface="Open Sans" panose="020B0606030504020204" pitchFamily="34" charset="0"/>
              </a:rPr>
              <a:t>encourages an AI model </a:t>
            </a:r>
            <a:r>
              <a:rPr lang="en-US" sz="2400" b="0" i="1" dirty="0">
                <a:solidFill>
                  <a:srgbClr val="000000"/>
                </a:solidFill>
                <a:effectLst/>
                <a:latin typeface="Open Sans" panose="020B0606030504020204" pitchFamily="34" charset="0"/>
              </a:rPr>
              <a:t>to </a:t>
            </a:r>
            <a:r>
              <a:rPr lang="en-US" sz="2400" b="1" i="1" dirty="0">
                <a:solidFill>
                  <a:srgbClr val="000000"/>
                </a:solidFill>
                <a:effectLst/>
                <a:latin typeface="Open Sans" panose="020B0606030504020204" pitchFamily="34" charset="0"/>
              </a:rPr>
              <a:t>elucidate </a:t>
            </a:r>
            <a:r>
              <a:rPr lang="en-US" sz="2400" b="1" i="1" dirty="0">
                <a:solidFill>
                  <a:srgbClr val="3366FF"/>
                </a:solidFill>
                <a:effectLst/>
                <a:latin typeface="Open Sans" panose="020B0606030504020204" pitchFamily="34" charset="0"/>
              </a:rPr>
              <a:t>intermediate reasoning stages</a:t>
            </a:r>
            <a:r>
              <a:rPr lang="en-US" sz="2400" b="1" i="0" dirty="0">
                <a:solidFill>
                  <a:srgbClr val="3366FF"/>
                </a:solidFill>
                <a:effectLst/>
                <a:latin typeface="Open Sans" panose="020B0606030504020204" pitchFamily="34" charset="0"/>
              </a:rPr>
              <a:t> </a:t>
            </a:r>
            <a:r>
              <a:rPr lang="en-US" sz="2400" b="0" i="0" dirty="0">
                <a:solidFill>
                  <a:srgbClr val="000000"/>
                </a:solidFill>
                <a:effectLst/>
                <a:latin typeface="Open Sans" panose="020B0606030504020204" pitchFamily="34" charset="0"/>
              </a:rPr>
              <a:t>before delivering the final answer to a </a:t>
            </a:r>
            <a:r>
              <a:rPr lang="en-US" sz="2400" b="1" i="0" dirty="0">
                <a:solidFill>
                  <a:srgbClr val="000000"/>
                </a:solidFill>
                <a:effectLst/>
                <a:latin typeface="Open Sans" panose="020B0606030504020204" pitchFamily="34" charset="0"/>
              </a:rPr>
              <a:t>multi-stage issue</a:t>
            </a:r>
            <a:r>
              <a:rPr lang="en-US" sz="2400" b="0" i="0" dirty="0">
                <a:solidFill>
                  <a:srgbClr val="000000"/>
                </a:solidFill>
                <a:effectLst/>
                <a:latin typeface="Open Sans" panose="020B0606030504020204" pitchFamily="34" charset="0"/>
              </a:rPr>
              <a:t>. </a:t>
            </a:r>
          </a:p>
          <a:p>
            <a:pPr marL="342900" indent="-342900" algn="just" fontAlgn="base">
              <a:buFont typeface="Arial" panose="020B0604020202020204" pitchFamily="34" charset="0"/>
              <a:buChar char="•"/>
            </a:pPr>
            <a:endParaRPr lang="en-US" sz="2400" dirty="0">
              <a:latin typeface="Open Sans" panose="020B0606030504020204" pitchFamily="34" charset="0"/>
            </a:endParaRPr>
          </a:p>
          <a:p>
            <a:pPr marL="342900" indent="-342900" algn="just" fontAlgn="base">
              <a:buFont typeface="Arial" panose="020B0604020202020204" pitchFamily="34" charset="0"/>
              <a:buChar char="•"/>
            </a:pPr>
            <a:endParaRPr lang="en-US" sz="2400" b="0" i="0" dirty="0">
              <a:solidFill>
                <a:srgbClr val="000000"/>
              </a:solidFill>
              <a:effectLst/>
              <a:latin typeface="Open Sans" panose="020B0606030504020204" pitchFamily="34" charset="0"/>
            </a:endParaRPr>
          </a:p>
          <a:p>
            <a:pPr marL="342900" indent="-342900" algn="just" fontAlgn="base">
              <a:buFont typeface="Arial" panose="020B0604020202020204" pitchFamily="34" charset="0"/>
              <a:buChar char="•"/>
            </a:pPr>
            <a:r>
              <a:rPr lang="en-US" sz="2400" b="0" i="0" dirty="0">
                <a:solidFill>
                  <a:srgbClr val="000000"/>
                </a:solidFill>
                <a:effectLst/>
                <a:latin typeface="Open Sans" panose="020B0606030504020204" pitchFamily="34" charset="0"/>
              </a:rPr>
              <a:t>This procedure allows the model to </a:t>
            </a:r>
            <a:r>
              <a:rPr lang="en-US" sz="2400" b="0" i="0" dirty="0">
                <a:solidFill>
                  <a:srgbClr val="FF33CC"/>
                </a:solidFill>
                <a:effectLst/>
                <a:latin typeface="Open Sans" panose="020B0606030504020204" pitchFamily="34" charset="0"/>
              </a:rPr>
              <a:t>dissect intricate problems into simpler components</a:t>
            </a:r>
            <a:r>
              <a:rPr lang="en-US" sz="2400" b="0" i="0" dirty="0">
                <a:solidFill>
                  <a:srgbClr val="000000"/>
                </a:solidFill>
                <a:effectLst/>
                <a:latin typeface="Open Sans" panose="020B0606030504020204" pitchFamily="34" charset="0"/>
              </a:rPr>
              <a:t>, thereby enabling it to address challenging reasoning tasks that traditional prompting methods might not handle effectively.</a:t>
            </a:r>
            <a:endParaRPr lang="en-IN" sz="1800" b="0" i="0" dirty="0">
              <a:solidFill>
                <a:srgbClr val="000000"/>
              </a:solidFill>
              <a:effectLst/>
              <a:latin typeface="Open Sans" panose="020B0606030504020204" pitchFamily="34" charset="0"/>
            </a:endParaRPr>
          </a:p>
        </p:txBody>
      </p:sp>
      <p:pic>
        <p:nvPicPr>
          <p:cNvPr id="4" name="Picture 3" descr="A cartoon of a child holding a stick and a book&#10;&#10;Description automatically generated">
            <a:extLst>
              <a:ext uri="{FF2B5EF4-FFF2-40B4-BE49-F238E27FC236}">
                <a16:creationId xmlns:a16="http://schemas.microsoft.com/office/drawing/2014/main" id="{CEC36EBB-217D-A644-F200-1631AB90AD82}"/>
              </a:ext>
            </a:extLst>
          </p:cNvPr>
          <p:cNvPicPr>
            <a:picLocks noChangeAspect="1"/>
          </p:cNvPicPr>
          <p:nvPr/>
        </p:nvPicPr>
        <p:blipFill>
          <a:blip r:embed="rId3"/>
          <a:stretch>
            <a:fillRect/>
          </a:stretch>
        </p:blipFill>
        <p:spPr>
          <a:xfrm flipH="1">
            <a:off x="9284286" y="1608987"/>
            <a:ext cx="2434102" cy="2438400"/>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D66B9294-42BF-1F5B-EA2D-ACE2152B6B62}"/>
                  </a:ext>
                </a:extLst>
              </p14:cNvPr>
              <p14:cNvContentPartPr/>
              <p14:nvPr/>
            </p14:nvContentPartPr>
            <p14:xfrm>
              <a:off x="1446480" y="1436400"/>
              <a:ext cx="6262560" cy="3158640"/>
            </p14:xfrm>
          </p:contentPart>
        </mc:Choice>
        <mc:Fallback>
          <p:pic>
            <p:nvPicPr>
              <p:cNvPr id="5" name="Ink 4">
                <a:extLst>
                  <a:ext uri="{FF2B5EF4-FFF2-40B4-BE49-F238E27FC236}">
                    <a16:creationId xmlns:a16="http://schemas.microsoft.com/office/drawing/2014/main" id="{D66B9294-42BF-1F5B-EA2D-ACE2152B6B62}"/>
                  </a:ext>
                </a:extLst>
              </p:cNvPr>
              <p:cNvPicPr/>
              <p:nvPr/>
            </p:nvPicPr>
            <p:blipFill>
              <a:blip r:embed="rId5"/>
              <a:stretch>
                <a:fillRect/>
              </a:stretch>
            </p:blipFill>
            <p:spPr>
              <a:xfrm>
                <a:off x="1437120" y="1427040"/>
                <a:ext cx="6281280" cy="3177360"/>
              </a:xfrm>
              <a:prstGeom prst="rect">
                <a:avLst/>
              </a:prstGeom>
            </p:spPr>
          </p:pic>
        </mc:Fallback>
      </mc:AlternateContent>
    </p:spTree>
    <p:extLst>
      <p:ext uri="{BB962C8B-B14F-4D97-AF65-F5344CB8AC3E}">
        <p14:creationId xmlns:p14="http://schemas.microsoft.com/office/powerpoint/2010/main" val="254140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a:t>
            </a:r>
            <a:endParaRPr sz="3200" b="1" dirty="0">
              <a:solidFill>
                <a:srgbClr val="C55A11"/>
              </a:solidFill>
              <a:latin typeface="Calibri"/>
              <a:ea typeface="Calibri"/>
              <a:cs typeface="Calibri"/>
              <a:sym typeface="Calibri"/>
            </a:endParaRPr>
          </a:p>
        </p:txBody>
      </p:sp>
      <p:sp>
        <p:nvSpPr>
          <p:cNvPr id="6" name="TextBox 5">
            <a:extLst>
              <a:ext uri="{FF2B5EF4-FFF2-40B4-BE49-F238E27FC236}">
                <a16:creationId xmlns:a16="http://schemas.microsoft.com/office/drawing/2014/main" id="{09A8CF42-DBFA-642C-A38F-E369AC16922D}"/>
              </a:ext>
            </a:extLst>
          </p:cNvPr>
          <p:cNvSpPr txBox="1"/>
          <p:nvPr/>
        </p:nvSpPr>
        <p:spPr>
          <a:xfrm>
            <a:off x="363701" y="1463361"/>
            <a:ext cx="9128644" cy="1938992"/>
          </a:xfrm>
          <a:prstGeom prst="rect">
            <a:avLst/>
          </a:prstGeom>
          <a:noFill/>
        </p:spPr>
        <p:txBody>
          <a:bodyPr wrap="square">
            <a:spAutoFit/>
          </a:bodyPr>
          <a:lstStyle/>
          <a:p>
            <a:pPr marL="342900" indent="-342900" algn="just" fontAlgn="base">
              <a:buFont typeface="Arial" panose="020B0604020202020204" pitchFamily="34" charset="0"/>
              <a:buChar char="•"/>
            </a:pPr>
            <a:r>
              <a:rPr lang="en-US" sz="2400" b="0" i="0" dirty="0">
                <a:solidFill>
                  <a:srgbClr val="000000"/>
                </a:solidFill>
                <a:effectLst/>
                <a:latin typeface="Open Sans" panose="020B0606030504020204" pitchFamily="34" charset="0"/>
              </a:rPr>
              <a:t>Let’s consider a complex problem-solving example in which Chain-of-thought (</a:t>
            </a:r>
            <a:r>
              <a:rPr lang="en-US" sz="2400" b="0" i="0" dirty="0" err="1">
                <a:solidFill>
                  <a:srgbClr val="000000"/>
                </a:solidFill>
                <a:effectLst/>
                <a:latin typeface="Open Sans" panose="020B0606030504020204" pitchFamily="34" charset="0"/>
              </a:rPr>
              <a:t>CoT</a:t>
            </a:r>
            <a:r>
              <a:rPr lang="en-US" sz="2400" b="0" i="0" dirty="0">
                <a:solidFill>
                  <a:srgbClr val="000000"/>
                </a:solidFill>
                <a:effectLst/>
                <a:latin typeface="Open Sans" panose="020B0606030504020204" pitchFamily="34" charset="0"/>
              </a:rPr>
              <a:t>) prompting can be applied.</a:t>
            </a:r>
          </a:p>
          <a:p>
            <a:pPr marL="342900" indent="-342900" algn="just" fontAlgn="base">
              <a:buFont typeface="Arial" panose="020B0604020202020204" pitchFamily="34" charset="0"/>
              <a:buChar char="•"/>
            </a:pPr>
            <a:endParaRPr lang="en-US" sz="2400" b="0" i="0" dirty="0">
              <a:solidFill>
                <a:srgbClr val="000000"/>
              </a:solidFill>
              <a:effectLst/>
              <a:latin typeface="Open Sans" panose="020B0606030504020204" pitchFamily="34" charset="0"/>
            </a:endParaRPr>
          </a:p>
          <a:p>
            <a:pPr marL="342900" indent="-342900" algn="just" fontAlgn="base">
              <a:buFont typeface="Arial" panose="020B0604020202020204" pitchFamily="34" charset="0"/>
              <a:buChar char="•"/>
            </a:pPr>
            <a:r>
              <a:rPr lang="en-US" sz="2400" b="0" i="0" dirty="0">
                <a:solidFill>
                  <a:srgbClr val="000000"/>
                </a:solidFill>
                <a:effectLst/>
                <a:latin typeface="Open Sans" panose="020B0606030504020204" pitchFamily="34" charset="0"/>
              </a:rPr>
              <a:t>Consider a prompt where we want a language model to solve a </a:t>
            </a:r>
            <a:r>
              <a:rPr lang="en-US" sz="2400" b="1" i="0" dirty="0">
                <a:solidFill>
                  <a:srgbClr val="000000"/>
                </a:solidFill>
                <a:effectLst/>
                <a:latin typeface="Open Sans" panose="020B0606030504020204" pitchFamily="34" charset="0"/>
              </a:rPr>
              <a:t>multi-step math word problem</a:t>
            </a:r>
            <a:r>
              <a:rPr lang="en-US" sz="2400" b="0" i="0" dirty="0">
                <a:solidFill>
                  <a:srgbClr val="000000"/>
                </a:solidFill>
                <a:effectLst/>
                <a:latin typeface="Open Sans" panose="020B0606030504020204" pitchFamily="34" charset="0"/>
              </a:rPr>
              <a:t> like this:</a:t>
            </a:r>
          </a:p>
        </p:txBody>
      </p:sp>
      <p:sp>
        <p:nvSpPr>
          <p:cNvPr id="2" name="Rectangle 1">
            <a:extLst>
              <a:ext uri="{FF2B5EF4-FFF2-40B4-BE49-F238E27FC236}">
                <a16:creationId xmlns:a16="http://schemas.microsoft.com/office/drawing/2014/main" id="{764B46B5-A31E-A25F-3C9C-03C0FB475583}"/>
              </a:ext>
            </a:extLst>
          </p:cNvPr>
          <p:cNvSpPr>
            <a:spLocks noChangeArrowheads="1"/>
          </p:cNvSpPr>
          <p:nvPr/>
        </p:nvSpPr>
        <p:spPr bwMode="auto">
          <a:xfrm>
            <a:off x="696636" y="3630351"/>
            <a:ext cx="8795708" cy="1013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"John has 10 apples. He gives 3 apples to his friend Sam and then buys 6 more apples from the market.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How many apples does John have now?"</a:t>
            </a:r>
            <a:r>
              <a:rPr kumimoji="0" lang="en-US" altLang="en-US" sz="1800" b="1" i="0" u="none" strike="noStrike" cap="none" normalizeH="0" baseline="0" dirty="0">
                <a:ln>
                  <a:noFill/>
                </a:ln>
                <a:solidFill>
                  <a:schemeClr val="tx1"/>
                </a:solidFill>
                <a:effectLst/>
              </a:rPr>
              <a:t> </a:t>
            </a:r>
            <a:endParaRPr kumimoji="0" lang="en-US" altLang="en-US" sz="3200" b="1"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5E1A645-BEA3-649F-D393-66EDDB0B43ED}"/>
              </a:ext>
            </a:extLst>
          </p:cNvPr>
          <p:cNvSpPr txBox="1"/>
          <p:nvPr/>
        </p:nvSpPr>
        <p:spPr>
          <a:xfrm>
            <a:off x="696636" y="4979140"/>
            <a:ext cx="9411287" cy="830997"/>
          </a:xfrm>
          <a:prstGeom prst="rect">
            <a:avLst/>
          </a:prstGeom>
          <a:noFill/>
        </p:spPr>
        <p:txBody>
          <a:bodyPr wrap="square">
            <a:spAutoFit/>
          </a:bodyPr>
          <a:lstStyle/>
          <a:p>
            <a:r>
              <a:rPr lang="en-US" sz="2400" b="0" i="0" dirty="0">
                <a:solidFill>
                  <a:srgbClr val="000000"/>
                </a:solidFill>
                <a:effectLst/>
                <a:latin typeface="Open Sans" panose="020B0606030504020204" pitchFamily="34" charset="0"/>
              </a:rPr>
              <a:t>Using Chain-of-thought prompting, we would split the problem into simpler intermediate steps:</a:t>
            </a:r>
            <a:endParaRPr lang="en-IN" sz="2400" dirty="0"/>
          </a:p>
        </p:txBody>
      </p:sp>
      <p:pic>
        <p:nvPicPr>
          <p:cNvPr id="3" name="Picture 2" descr="A cartoon of a child holding a stick and a book&#10;&#10;Description automatically generated">
            <a:extLst>
              <a:ext uri="{FF2B5EF4-FFF2-40B4-BE49-F238E27FC236}">
                <a16:creationId xmlns:a16="http://schemas.microsoft.com/office/drawing/2014/main" id="{78143DBC-DB60-4361-0EF0-198CC64393A9}"/>
              </a:ext>
            </a:extLst>
          </p:cNvPr>
          <p:cNvPicPr>
            <a:picLocks noChangeAspect="1"/>
          </p:cNvPicPr>
          <p:nvPr/>
        </p:nvPicPr>
        <p:blipFill>
          <a:blip r:embed="rId3"/>
          <a:stretch>
            <a:fillRect/>
          </a:stretch>
        </p:blipFill>
        <p:spPr>
          <a:xfrm flipH="1">
            <a:off x="9394197" y="1676618"/>
            <a:ext cx="2434102" cy="2438400"/>
          </a:xfrm>
          <a:prstGeom prst="rect">
            <a:avLst/>
          </a:prstGeom>
        </p:spPr>
      </p:pic>
    </p:spTree>
    <p:extLst>
      <p:ext uri="{BB962C8B-B14F-4D97-AF65-F5344CB8AC3E}">
        <p14:creationId xmlns:p14="http://schemas.microsoft.com/office/powerpoint/2010/main" val="1102735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Transformers , the Game Changer</a:t>
            </a:r>
            <a:endParaRPr sz="3200" b="1" dirty="0">
              <a:solidFill>
                <a:srgbClr val="C55A11"/>
              </a:solidFill>
              <a:latin typeface="Calibri"/>
              <a:ea typeface="Calibri"/>
              <a:cs typeface="Calibri"/>
              <a:sym typeface="Calibri"/>
            </a:endParaRPr>
          </a:p>
        </p:txBody>
      </p:sp>
      <p:sp>
        <p:nvSpPr>
          <p:cNvPr id="114" name="Google Shape;114;p15"/>
          <p:cNvSpPr txBox="1"/>
          <p:nvPr/>
        </p:nvSpPr>
        <p:spPr>
          <a:xfrm>
            <a:off x="458850" y="1380750"/>
            <a:ext cx="6801922" cy="1723518"/>
          </a:xfrm>
          <a:prstGeom prst="rect">
            <a:avLst/>
          </a:prstGeom>
          <a:noFill/>
          <a:ln>
            <a:noFill/>
          </a:ln>
        </p:spPr>
        <p:txBody>
          <a:bodyPr spcFirstLastPara="1" wrap="square" lIns="91425" tIns="91425" rIns="91425" bIns="91425" anchor="t" anchorCtr="0">
            <a:spAutoFit/>
          </a:bodyPr>
          <a:lstStyle/>
          <a:p>
            <a:pPr marL="457200" lvl="0" indent="-457200" algn="just" rtl="0">
              <a:spcBef>
                <a:spcPts val="0"/>
              </a:spcBef>
              <a:spcAft>
                <a:spcPts val="0"/>
              </a:spcAft>
              <a:buClr>
                <a:srgbClr val="274E13"/>
              </a:buClr>
              <a:buSzPts val="4300"/>
              <a:buFont typeface="Arial" panose="020B0604020202020204" pitchFamily="34" charset="0"/>
              <a:buChar char="•"/>
            </a:pPr>
            <a:r>
              <a:rPr lang="en-IN" sz="2000" b="0" i="0" dirty="0">
                <a:solidFill>
                  <a:srgbClr val="222222"/>
                </a:solidFill>
                <a:effectLst/>
                <a:latin typeface="Arial" panose="020B0604020202020204" pitchFamily="34" charset="0"/>
              </a:rPr>
              <a:t>Vaswani, Ashish, Noam </a:t>
            </a:r>
            <a:r>
              <a:rPr lang="en-IN" sz="2000" b="0" i="0" dirty="0" err="1">
                <a:solidFill>
                  <a:srgbClr val="222222"/>
                </a:solidFill>
                <a:effectLst/>
                <a:latin typeface="Arial" panose="020B0604020202020204" pitchFamily="34" charset="0"/>
              </a:rPr>
              <a:t>Shazeer</a:t>
            </a:r>
            <a:r>
              <a:rPr lang="en-IN" sz="2000" b="0" i="0" dirty="0">
                <a:solidFill>
                  <a:srgbClr val="222222"/>
                </a:solidFill>
                <a:effectLst/>
                <a:latin typeface="Arial" panose="020B0604020202020204" pitchFamily="34" charset="0"/>
              </a:rPr>
              <a:t>, Niki Parmar, Jakob </a:t>
            </a:r>
            <a:r>
              <a:rPr lang="en-IN" sz="2000" b="0" i="0" dirty="0" err="1">
                <a:solidFill>
                  <a:srgbClr val="222222"/>
                </a:solidFill>
                <a:effectLst/>
                <a:latin typeface="Arial" panose="020B0604020202020204" pitchFamily="34" charset="0"/>
              </a:rPr>
              <a:t>Uszkoreit</a:t>
            </a:r>
            <a:r>
              <a:rPr lang="en-IN" sz="2000" b="0" i="0" dirty="0">
                <a:solidFill>
                  <a:srgbClr val="222222"/>
                </a:solidFill>
                <a:effectLst/>
                <a:latin typeface="Arial" panose="020B0604020202020204" pitchFamily="34" charset="0"/>
              </a:rPr>
              <a:t>, </a:t>
            </a:r>
            <a:r>
              <a:rPr lang="en-IN" sz="2000" b="0" i="0" dirty="0" err="1">
                <a:solidFill>
                  <a:srgbClr val="222222"/>
                </a:solidFill>
                <a:effectLst/>
                <a:latin typeface="Arial" panose="020B0604020202020204" pitchFamily="34" charset="0"/>
              </a:rPr>
              <a:t>Llion</a:t>
            </a:r>
            <a:r>
              <a:rPr lang="en-IN" sz="2000" b="0" i="0" dirty="0">
                <a:solidFill>
                  <a:srgbClr val="222222"/>
                </a:solidFill>
                <a:effectLst/>
                <a:latin typeface="Arial" panose="020B0604020202020204" pitchFamily="34" charset="0"/>
              </a:rPr>
              <a:t> Jones, Aidan N. Gomez, </a:t>
            </a:r>
            <a:r>
              <a:rPr lang="en-IN" sz="2000" b="0" i="0" dirty="0" err="1">
                <a:solidFill>
                  <a:srgbClr val="222222"/>
                </a:solidFill>
                <a:effectLst/>
                <a:latin typeface="Arial" panose="020B0604020202020204" pitchFamily="34" charset="0"/>
              </a:rPr>
              <a:t>Łukasz</a:t>
            </a:r>
            <a:r>
              <a:rPr lang="en-IN" sz="2000" b="0" i="0" dirty="0">
                <a:solidFill>
                  <a:srgbClr val="222222"/>
                </a:solidFill>
                <a:effectLst/>
                <a:latin typeface="Arial" panose="020B0604020202020204" pitchFamily="34" charset="0"/>
              </a:rPr>
              <a:t> Kaiser, and Illia </a:t>
            </a:r>
            <a:r>
              <a:rPr lang="en-IN" sz="2000" b="0" i="0" dirty="0" err="1">
                <a:solidFill>
                  <a:srgbClr val="222222"/>
                </a:solidFill>
                <a:effectLst/>
                <a:latin typeface="Arial" panose="020B0604020202020204" pitchFamily="34" charset="0"/>
              </a:rPr>
              <a:t>Polosukhin</a:t>
            </a:r>
            <a:r>
              <a:rPr lang="en-IN" sz="2000" b="0" i="0" dirty="0">
                <a:solidFill>
                  <a:srgbClr val="222222"/>
                </a:solidFill>
                <a:effectLst/>
                <a:latin typeface="Arial" panose="020B0604020202020204" pitchFamily="34" charset="0"/>
              </a:rPr>
              <a:t>. "</a:t>
            </a:r>
            <a:r>
              <a:rPr lang="en-IN" sz="2000" b="1" i="0" dirty="0">
                <a:solidFill>
                  <a:srgbClr val="222222"/>
                </a:solidFill>
                <a:effectLst/>
                <a:latin typeface="Arial" panose="020B0604020202020204" pitchFamily="34" charset="0"/>
              </a:rPr>
              <a:t>Attention is all you need</a:t>
            </a:r>
            <a:r>
              <a:rPr lang="en-IN" sz="2000" b="0" i="0" dirty="0">
                <a:solidFill>
                  <a:srgbClr val="222222"/>
                </a:solidFill>
                <a:effectLst/>
                <a:latin typeface="Arial" panose="020B0604020202020204" pitchFamily="34" charset="0"/>
              </a:rPr>
              <a:t>." </a:t>
            </a:r>
            <a:r>
              <a:rPr lang="en-IN" sz="2000" b="0" i="1" dirty="0">
                <a:solidFill>
                  <a:srgbClr val="222222"/>
                </a:solidFill>
                <a:effectLst/>
                <a:latin typeface="Arial" panose="020B0604020202020204" pitchFamily="34" charset="0"/>
              </a:rPr>
              <a:t>Advances in neural information processing systems</a:t>
            </a:r>
            <a:r>
              <a:rPr lang="en-IN" sz="2000" b="0" i="0" dirty="0">
                <a:solidFill>
                  <a:srgbClr val="222222"/>
                </a:solidFill>
                <a:effectLst/>
                <a:latin typeface="Arial" panose="020B0604020202020204" pitchFamily="34" charset="0"/>
              </a:rPr>
              <a:t> 30 (2017).</a:t>
            </a:r>
            <a:endParaRPr lang="en-US" sz="2000" b="1" u="sng" dirty="0">
              <a:solidFill>
                <a:srgbClr val="274E13"/>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FEE5B6FA-436F-9AAF-57CA-7C696804746E}"/>
              </a:ext>
            </a:extLst>
          </p:cNvPr>
          <p:cNvPicPr>
            <a:picLocks noChangeAspect="1"/>
          </p:cNvPicPr>
          <p:nvPr/>
        </p:nvPicPr>
        <p:blipFill>
          <a:blip r:embed="rId3"/>
          <a:stretch>
            <a:fillRect/>
          </a:stretch>
        </p:blipFill>
        <p:spPr>
          <a:xfrm>
            <a:off x="91984" y="3125975"/>
            <a:ext cx="2096068" cy="2186638"/>
          </a:xfrm>
          <a:prstGeom prst="rect">
            <a:avLst/>
          </a:prstGeom>
        </p:spPr>
      </p:pic>
      <p:pic>
        <p:nvPicPr>
          <p:cNvPr id="9" name="Picture 8">
            <a:extLst>
              <a:ext uri="{FF2B5EF4-FFF2-40B4-BE49-F238E27FC236}">
                <a16:creationId xmlns:a16="http://schemas.microsoft.com/office/drawing/2014/main" id="{CB9EEA61-B309-27D6-1BE3-56967D2C4746}"/>
              </a:ext>
            </a:extLst>
          </p:cNvPr>
          <p:cNvPicPr>
            <a:picLocks noChangeAspect="1"/>
          </p:cNvPicPr>
          <p:nvPr/>
        </p:nvPicPr>
        <p:blipFill>
          <a:blip r:embed="rId4"/>
          <a:stretch>
            <a:fillRect/>
          </a:stretch>
        </p:blipFill>
        <p:spPr>
          <a:xfrm>
            <a:off x="7260772" y="1278505"/>
            <a:ext cx="2929996" cy="2203975"/>
          </a:xfrm>
          <a:prstGeom prst="rect">
            <a:avLst/>
          </a:prstGeom>
        </p:spPr>
      </p:pic>
      <p:sp>
        <p:nvSpPr>
          <p:cNvPr id="10" name="TextBox 9">
            <a:extLst>
              <a:ext uri="{FF2B5EF4-FFF2-40B4-BE49-F238E27FC236}">
                <a16:creationId xmlns:a16="http://schemas.microsoft.com/office/drawing/2014/main" id="{4FC09B7B-BE80-7D5A-5246-20ECB04E5B95}"/>
              </a:ext>
            </a:extLst>
          </p:cNvPr>
          <p:cNvSpPr txBox="1"/>
          <p:nvPr/>
        </p:nvSpPr>
        <p:spPr>
          <a:xfrm>
            <a:off x="-407534" y="5385827"/>
            <a:ext cx="11733151" cy="307777"/>
          </a:xfrm>
          <a:prstGeom prst="rect">
            <a:avLst/>
          </a:prstGeom>
          <a:noFill/>
        </p:spPr>
        <p:txBody>
          <a:bodyPr wrap="square" rtlCol="0">
            <a:spAutoFit/>
          </a:bodyPr>
          <a:lstStyle/>
          <a:p>
            <a:r>
              <a:rPr lang="en-IN" sz="1400" b="0" i="0" dirty="0">
                <a:solidFill>
                  <a:srgbClr val="222222"/>
                </a:solidFill>
                <a:effectLst/>
                <a:latin typeface="Arial" panose="020B0604020202020204" pitchFamily="34" charset="0"/>
              </a:rPr>
              <a:t>                                                      Jakob </a:t>
            </a:r>
            <a:r>
              <a:rPr lang="en-IN" sz="1400" b="0" i="0" dirty="0" err="1">
                <a:solidFill>
                  <a:srgbClr val="222222"/>
                </a:solidFill>
                <a:effectLst/>
                <a:latin typeface="Arial" panose="020B0604020202020204" pitchFamily="34" charset="0"/>
              </a:rPr>
              <a:t>Uszkoreit</a:t>
            </a:r>
            <a:r>
              <a:rPr lang="en-IN" sz="1400" b="0" i="0" dirty="0">
                <a:solidFill>
                  <a:srgbClr val="222222"/>
                </a:solidFill>
                <a:effectLst/>
                <a:latin typeface="Arial" panose="020B0604020202020204" pitchFamily="34" charset="0"/>
              </a:rPr>
              <a:t>                        </a:t>
            </a:r>
            <a:r>
              <a:rPr lang="en-IN" sz="1400" b="0" i="0" dirty="0" err="1">
                <a:solidFill>
                  <a:srgbClr val="222222"/>
                </a:solidFill>
                <a:effectLst/>
                <a:latin typeface="Arial" panose="020B0604020202020204" pitchFamily="34" charset="0"/>
              </a:rPr>
              <a:t>Llion</a:t>
            </a:r>
            <a:r>
              <a:rPr lang="en-IN" sz="1400" b="0" i="0" dirty="0">
                <a:solidFill>
                  <a:srgbClr val="222222"/>
                </a:solidFill>
                <a:effectLst/>
                <a:latin typeface="Arial" panose="020B0604020202020204" pitchFamily="34" charset="0"/>
              </a:rPr>
              <a:t> Jones</a:t>
            </a:r>
            <a:endParaRPr lang="en-IN" dirty="0"/>
          </a:p>
        </p:txBody>
      </p:sp>
      <p:pic>
        <p:nvPicPr>
          <p:cNvPr id="12" name="Picture 11">
            <a:extLst>
              <a:ext uri="{FF2B5EF4-FFF2-40B4-BE49-F238E27FC236}">
                <a16:creationId xmlns:a16="http://schemas.microsoft.com/office/drawing/2014/main" id="{BB35E391-37D1-8458-AC8C-EA47A67AA819}"/>
              </a:ext>
            </a:extLst>
          </p:cNvPr>
          <p:cNvPicPr>
            <a:picLocks noChangeAspect="1"/>
          </p:cNvPicPr>
          <p:nvPr/>
        </p:nvPicPr>
        <p:blipFill>
          <a:blip r:embed="rId5"/>
          <a:stretch>
            <a:fillRect/>
          </a:stretch>
        </p:blipFill>
        <p:spPr>
          <a:xfrm>
            <a:off x="2188052" y="3104268"/>
            <a:ext cx="1850352" cy="1948206"/>
          </a:xfrm>
          <a:prstGeom prst="rect">
            <a:avLst/>
          </a:prstGeom>
        </p:spPr>
      </p:pic>
      <p:pic>
        <p:nvPicPr>
          <p:cNvPr id="14" name="Picture 13">
            <a:extLst>
              <a:ext uri="{FF2B5EF4-FFF2-40B4-BE49-F238E27FC236}">
                <a16:creationId xmlns:a16="http://schemas.microsoft.com/office/drawing/2014/main" id="{E3B6FE60-F8FE-A30D-A7E0-B2584C4A9ADC}"/>
              </a:ext>
            </a:extLst>
          </p:cNvPr>
          <p:cNvPicPr>
            <a:picLocks noChangeAspect="1"/>
          </p:cNvPicPr>
          <p:nvPr/>
        </p:nvPicPr>
        <p:blipFill>
          <a:blip r:embed="rId6"/>
          <a:stretch>
            <a:fillRect/>
          </a:stretch>
        </p:blipFill>
        <p:spPr>
          <a:xfrm>
            <a:off x="4106196" y="3085234"/>
            <a:ext cx="1678238" cy="2268120"/>
          </a:xfrm>
          <a:prstGeom prst="rect">
            <a:avLst/>
          </a:prstGeom>
        </p:spPr>
      </p:pic>
      <p:pic>
        <p:nvPicPr>
          <p:cNvPr id="16" name="Picture 15">
            <a:extLst>
              <a:ext uri="{FF2B5EF4-FFF2-40B4-BE49-F238E27FC236}">
                <a16:creationId xmlns:a16="http://schemas.microsoft.com/office/drawing/2014/main" id="{872189EC-902D-704C-4612-2669EC953DD8}"/>
              </a:ext>
            </a:extLst>
          </p:cNvPr>
          <p:cNvPicPr>
            <a:picLocks noChangeAspect="1"/>
          </p:cNvPicPr>
          <p:nvPr/>
        </p:nvPicPr>
        <p:blipFill>
          <a:blip r:embed="rId7"/>
          <a:stretch>
            <a:fillRect/>
          </a:stretch>
        </p:blipFill>
        <p:spPr>
          <a:xfrm>
            <a:off x="6096000" y="3591510"/>
            <a:ext cx="1860646" cy="2000353"/>
          </a:xfrm>
          <a:prstGeom prst="rect">
            <a:avLst/>
          </a:prstGeom>
        </p:spPr>
      </p:pic>
      <p:sp>
        <p:nvSpPr>
          <p:cNvPr id="18" name="TextBox 17">
            <a:extLst>
              <a:ext uri="{FF2B5EF4-FFF2-40B4-BE49-F238E27FC236}">
                <a16:creationId xmlns:a16="http://schemas.microsoft.com/office/drawing/2014/main" id="{74C0AA37-8932-F10A-B331-5DC2D6CD5BC4}"/>
              </a:ext>
            </a:extLst>
          </p:cNvPr>
          <p:cNvSpPr txBox="1"/>
          <p:nvPr/>
        </p:nvSpPr>
        <p:spPr>
          <a:xfrm>
            <a:off x="6302412" y="5558138"/>
            <a:ext cx="6101442" cy="307777"/>
          </a:xfrm>
          <a:prstGeom prst="rect">
            <a:avLst/>
          </a:prstGeom>
          <a:noFill/>
        </p:spPr>
        <p:txBody>
          <a:bodyPr wrap="square">
            <a:spAutoFit/>
          </a:bodyPr>
          <a:lstStyle/>
          <a:p>
            <a:r>
              <a:rPr lang="en-IN" sz="1400" b="0" i="0" dirty="0">
                <a:solidFill>
                  <a:srgbClr val="222222"/>
                </a:solidFill>
                <a:effectLst/>
                <a:latin typeface="Arial" panose="020B0604020202020204" pitchFamily="34" charset="0"/>
              </a:rPr>
              <a:t>Aidan N. Gomez             </a:t>
            </a:r>
            <a:r>
              <a:rPr lang="en-IN" sz="1400" b="0" i="0" dirty="0" err="1">
                <a:solidFill>
                  <a:srgbClr val="222222"/>
                </a:solidFill>
                <a:effectLst/>
                <a:latin typeface="Arial" panose="020B0604020202020204" pitchFamily="34" charset="0"/>
              </a:rPr>
              <a:t>Łukasz</a:t>
            </a:r>
            <a:r>
              <a:rPr lang="en-IN" sz="1400" b="0" i="0" dirty="0">
                <a:solidFill>
                  <a:srgbClr val="222222"/>
                </a:solidFill>
                <a:effectLst/>
                <a:latin typeface="Arial" panose="020B0604020202020204" pitchFamily="34" charset="0"/>
              </a:rPr>
              <a:t> Kaiser</a:t>
            </a:r>
            <a:endParaRPr lang="en-IN" dirty="0"/>
          </a:p>
        </p:txBody>
      </p:sp>
      <p:sp>
        <p:nvSpPr>
          <p:cNvPr id="20" name="TextBox 19">
            <a:extLst>
              <a:ext uri="{FF2B5EF4-FFF2-40B4-BE49-F238E27FC236}">
                <a16:creationId xmlns:a16="http://schemas.microsoft.com/office/drawing/2014/main" id="{8C78A415-3C70-91FC-043E-A0DB0ED3DC38}"/>
              </a:ext>
            </a:extLst>
          </p:cNvPr>
          <p:cNvSpPr txBox="1"/>
          <p:nvPr/>
        </p:nvSpPr>
        <p:spPr>
          <a:xfrm>
            <a:off x="10172801" y="1503845"/>
            <a:ext cx="1507181" cy="738664"/>
          </a:xfrm>
          <a:prstGeom prst="rect">
            <a:avLst/>
          </a:prstGeom>
          <a:noFill/>
        </p:spPr>
        <p:txBody>
          <a:bodyPr wrap="square">
            <a:spAutoFit/>
          </a:bodyPr>
          <a:lstStyle/>
          <a:p>
            <a:r>
              <a:rPr lang="en-IN" dirty="0"/>
              <a:t>Ashish Vaswani and Nikki Parmar</a:t>
            </a:r>
          </a:p>
        </p:txBody>
      </p:sp>
      <p:pic>
        <p:nvPicPr>
          <p:cNvPr id="22" name="Picture 21">
            <a:extLst>
              <a:ext uri="{FF2B5EF4-FFF2-40B4-BE49-F238E27FC236}">
                <a16:creationId xmlns:a16="http://schemas.microsoft.com/office/drawing/2014/main" id="{9A127977-A993-5B26-514A-DF0BD68986CE}"/>
              </a:ext>
            </a:extLst>
          </p:cNvPr>
          <p:cNvPicPr>
            <a:picLocks noChangeAspect="1"/>
          </p:cNvPicPr>
          <p:nvPr/>
        </p:nvPicPr>
        <p:blipFill>
          <a:blip r:embed="rId8"/>
          <a:stretch>
            <a:fillRect/>
          </a:stretch>
        </p:blipFill>
        <p:spPr>
          <a:xfrm>
            <a:off x="8071854" y="3584031"/>
            <a:ext cx="1703160" cy="1863248"/>
          </a:xfrm>
          <a:prstGeom prst="rect">
            <a:avLst/>
          </a:prstGeom>
        </p:spPr>
      </p:pic>
      <p:sp>
        <p:nvSpPr>
          <p:cNvPr id="24" name="TextBox 23">
            <a:extLst>
              <a:ext uri="{FF2B5EF4-FFF2-40B4-BE49-F238E27FC236}">
                <a16:creationId xmlns:a16="http://schemas.microsoft.com/office/drawing/2014/main" id="{7B53C4BD-C9E7-7CF4-6CCC-11DD8EBC2212}"/>
              </a:ext>
            </a:extLst>
          </p:cNvPr>
          <p:cNvSpPr txBox="1"/>
          <p:nvPr/>
        </p:nvSpPr>
        <p:spPr>
          <a:xfrm>
            <a:off x="397330" y="5393116"/>
            <a:ext cx="6863442" cy="307777"/>
          </a:xfrm>
          <a:prstGeom prst="rect">
            <a:avLst/>
          </a:prstGeom>
          <a:noFill/>
        </p:spPr>
        <p:txBody>
          <a:bodyPr wrap="square">
            <a:spAutoFit/>
          </a:bodyPr>
          <a:lstStyle/>
          <a:p>
            <a:r>
              <a:rPr lang="en-IN" dirty="0"/>
              <a:t> Noam </a:t>
            </a:r>
            <a:r>
              <a:rPr lang="en-IN" dirty="0" err="1"/>
              <a:t>Shezar</a:t>
            </a:r>
            <a:r>
              <a:rPr lang="en-IN" dirty="0"/>
              <a:t> </a:t>
            </a:r>
          </a:p>
        </p:txBody>
      </p:sp>
      <p:pic>
        <p:nvPicPr>
          <p:cNvPr id="28" name="Picture 27">
            <a:extLst>
              <a:ext uri="{FF2B5EF4-FFF2-40B4-BE49-F238E27FC236}">
                <a16:creationId xmlns:a16="http://schemas.microsoft.com/office/drawing/2014/main" id="{BD33ACE1-EC8F-AC0F-5155-ABFCC6912886}"/>
              </a:ext>
            </a:extLst>
          </p:cNvPr>
          <p:cNvPicPr>
            <a:picLocks noChangeAspect="1"/>
          </p:cNvPicPr>
          <p:nvPr/>
        </p:nvPicPr>
        <p:blipFill>
          <a:blip r:embed="rId9"/>
          <a:stretch>
            <a:fillRect/>
          </a:stretch>
        </p:blipFill>
        <p:spPr>
          <a:xfrm>
            <a:off x="9998174" y="3624437"/>
            <a:ext cx="1888182" cy="1399859"/>
          </a:xfrm>
          <a:prstGeom prst="rect">
            <a:avLst/>
          </a:prstGeom>
        </p:spPr>
      </p:pic>
      <p:sp>
        <p:nvSpPr>
          <p:cNvPr id="30" name="TextBox 29">
            <a:extLst>
              <a:ext uri="{FF2B5EF4-FFF2-40B4-BE49-F238E27FC236}">
                <a16:creationId xmlns:a16="http://schemas.microsoft.com/office/drawing/2014/main" id="{4C1A3293-FF81-76A0-7FFA-B3270109BE4B}"/>
              </a:ext>
            </a:extLst>
          </p:cNvPr>
          <p:cNvSpPr txBox="1"/>
          <p:nvPr/>
        </p:nvSpPr>
        <p:spPr>
          <a:xfrm>
            <a:off x="10319658" y="5139502"/>
            <a:ext cx="6204856" cy="307777"/>
          </a:xfrm>
          <a:prstGeom prst="rect">
            <a:avLst/>
          </a:prstGeom>
          <a:noFill/>
        </p:spPr>
        <p:txBody>
          <a:bodyPr wrap="square">
            <a:spAutoFit/>
          </a:bodyPr>
          <a:lstStyle/>
          <a:p>
            <a:r>
              <a:rPr lang="en-IN" sz="1400" b="0" i="0" dirty="0">
                <a:solidFill>
                  <a:srgbClr val="222222"/>
                </a:solidFill>
                <a:effectLst/>
                <a:latin typeface="Arial" panose="020B0604020202020204" pitchFamily="34" charset="0"/>
              </a:rPr>
              <a:t>Illia </a:t>
            </a:r>
            <a:r>
              <a:rPr lang="en-IN" sz="1400" b="0" i="0" dirty="0" err="1">
                <a:solidFill>
                  <a:srgbClr val="222222"/>
                </a:solidFill>
                <a:effectLst/>
                <a:latin typeface="Arial" panose="020B0604020202020204" pitchFamily="34" charset="0"/>
              </a:rPr>
              <a:t>Polosukhin</a:t>
            </a:r>
            <a:endParaRPr lang="en-IN" dirty="0"/>
          </a:p>
        </p:txBody>
      </p:sp>
      <p:sp>
        <p:nvSpPr>
          <p:cNvPr id="31" name="TextBox 30">
            <a:extLst>
              <a:ext uri="{FF2B5EF4-FFF2-40B4-BE49-F238E27FC236}">
                <a16:creationId xmlns:a16="http://schemas.microsoft.com/office/drawing/2014/main" id="{FF6BDFAE-EC43-64C2-3D22-0A008CAE3FD9}"/>
              </a:ext>
            </a:extLst>
          </p:cNvPr>
          <p:cNvSpPr txBox="1"/>
          <p:nvPr/>
        </p:nvSpPr>
        <p:spPr>
          <a:xfrm>
            <a:off x="3227603" y="6078723"/>
            <a:ext cx="6149617" cy="461665"/>
          </a:xfrm>
          <a:prstGeom prst="rect">
            <a:avLst/>
          </a:prstGeom>
          <a:noFill/>
        </p:spPr>
        <p:txBody>
          <a:bodyPr wrap="square" rtlCol="0">
            <a:spAutoFit/>
          </a:bodyPr>
          <a:lstStyle/>
          <a:p>
            <a:r>
              <a:rPr lang="en-IN" sz="2400" dirty="0"/>
              <a:t>Initiated and proposed by Googlers</a:t>
            </a:r>
          </a:p>
        </p:txBody>
      </p:sp>
    </p:spTree>
    <p:extLst>
      <p:ext uri="{BB962C8B-B14F-4D97-AF65-F5344CB8AC3E}">
        <p14:creationId xmlns:p14="http://schemas.microsoft.com/office/powerpoint/2010/main" val="150363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P spid="20" grpId="0"/>
      <p:bldP spid="24" grpId="0"/>
      <p:bldP spid="3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a:t>
            </a:r>
            <a:endParaRPr sz="3200" b="1" dirty="0">
              <a:solidFill>
                <a:srgbClr val="C55A11"/>
              </a:solidFill>
              <a:latin typeface="Calibri"/>
              <a:ea typeface="Calibri"/>
              <a:cs typeface="Calibri"/>
              <a:sym typeface="Calibri"/>
            </a:endParaRPr>
          </a:p>
        </p:txBody>
      </p:sp>
      <p:sp>
        <p:nvSpPr>
          <p:cNvPr id="4" name="TextBox 3">
            <a:extLst>
              <a:ext uri="{FF2B5EF4-FFF2-40B4-BE49-F238E27FC236}">
                <a16:creationId xmlns:a16="http://schemas.microsoft.com/office/drawing/2014/main" id="{A5E1A645-BEA3-649F-D393-66EDDB0B43ED}"/>
              </a:ext>
            </a:extLst>
          </p:cNvPr>
          <p:cNvSpPr txBox="1"/>
          <p:nvPr/>
        </p:nvSpPr>
        <p:spPr>
          <a:xfrm>
            <a:off x="168811" y="1565511"/>
            <a:ext cx="11901269" cy="400110"/>
          </a:xfrm>
          <a:prstGeom prst="rect">
            <a:avLst/>
          </a:prstGeom>
          <a:noFill/>
        </p:spPr>
        <p:txBody>
          <a:bodyPr wrap="square">
            <a:spAutoFit/>
          </a:bodyPr>
          <a:lstStyle/>
          <a:p>
            <a:r>
              <a:rPr lang="en-US" sz="2000" b="0" i="0" dirty="0">
                <a:solidFill>
                  <a:srgbClr val="000000"/>
                </a:solidFill>
                <a:effectLst/>
                <a:latin typeface="Open Sans" panose="020B0606030504020204" pitchFamily="34" charset="0"/>
              </a:rPr>
              <a:t>Using Chain-of-thought prompting, we would split the problem into simpler intermediate steps:</a:t>
            </a:r>
            <a:endParaRPr lang="en-IN" sz="2000" dirty="0"/>
          </a:p>
        </p:txBody>
      </p:sp>
      <p:sp>
        <p:nvSpPr>
          <p:cNvPr id="7" name="TextBox 6">
            <a:extLst>
              <a:ext uri="{FF2B5EF4-FFF2-40B4-BE49-F238E27FC236}">
                <a16:creationId xmlns:a16="http://schemas.microsoft.com/office/drawing/2014/main" id="{CE4FC38D-6AD0-5521-43B6-08C397D1BA6B}"/>
              </a:ext>
            </a:extLst>
          </p:cNvPr>
          <p:cNvSpPr txBox="1"/>
          <p:nvPr/>
        </p:nvSpPr>
        <p:spPr>
          <a:xfrm>
            <a:off x="562708" y="2290873"/>
            <a:ext cx="8940522" cy="3416320"/>
          </a:xfrm>
          <a:prstGeom prst="rect">
            <a:avLst/>
          </a:prstGeom>
          <a:noFill/>
        </p:spPr>
        <p:txBody>
          <a:bodyPr wrap="square">
            <a:spAutoFit/>
          </a:bodyPr>
          <a:lstStyle/>
          <a:p>
            <a:r>
              <a:rPr lang="en-US" sz="2400" b="1" dirty="0">
                <a:solidFill>
                  <a:srgbClr val="0000FF"/>
                </a:solidFill>
                <a:latin typeface="Open Sans" panose="020B0606030504020204" pitchFamily="34" charset="0"/>
                <a:ea typeface="Open Sans" panose="020B0606030504020204" pitchFamily="34" charset="0"/>
                <a:cs typeface="Open Sans" panose="020B0606030504020204" pitchFamily="34" charset="0"/>
              </a:rPr>
              <a:t>Initial Prompt</a:t>
            </a:r>
            <a:r>
              <a:rPr lang="en-US" sz="2400" b="1" dirty="0">
                <a:latin typeface="Open Sans" panose="020B0606030504020204" pitchFamily="34" charset="0"/>
                <a:ea typeface="Open Sans" panose="020B0606030504020204" pitchFamily="34" charset="0"/>
                <a:cs typeface="Open Sans" panose="020B0606030504020204" pitchFamily="34" charset="0"/>
              </a:rPr>
              <a:t>: "John has 10 apples.</a:t>
            </a:r>
          </a:p>
          <a:p>
            <a:r>
              <a:rPr lang="en-US" sz="2400" b="1" dirty="0">
                <a:solidFill>
                  <a:srgbClr val="FF33CC"/>
                </a:solidFill>
                <a:latin typeface="Open Sans" panose="020B0606030504020204" pitchFamily="34" charset="0"/>
                <a:ea typeface="Open Sans" panose="020B0606030504020204" pitchFamily="34" charset="0"/>
                <a:cs typeface="Open Sans" panose="020B0606030504020204" pitchFamily="34" charset="0"/>
              </a:rPr>
              <a:t>Intermediate Prompt</a:t>
            </a:r>
            <a:r>
              <a:rPr lang="en-US" sz="2400" b="1" dirty="0">
                <a:latin typeface="Open Sans" panose="020B0606030504020204" pitchFamily="34" charset="0"/>
                <a:ea typeface="Open Sans" panose="020B0606030504020204" pitchFamily="34" charset="0"/>
                <a:cs typeface="Open Sans" panose="020B0606030504020204" pitchFamily="34" charset="0"/>
              </a:rPr>
              <a:t>: "How many apples does John have if he gives 3 to Sam?</a:t>
            </a:r>
          </a:p>
          <a:p>
            <a:r>
              <a:rPr lang="en-US" sz="24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Intermediate Response</a:t>
            </a:r>
            <a:r>
              <a:rPr lang="en-US" sz="2400" b="1" dirty="0">
                <a:latin typeface="Open Sans" panose="020B0606030504020204" pitchFamily="34" charset="0"/>
                <a:ea typeface="Open Sans" panose="020B0606030504020204" pitchFamily="34" charset="0"/>
                <a:cs typeface="Open Sans" panose="020B0606030504020204" pitchFamily="34" charset="0"/>
              </a:rPr>
              <a:t>: "John has 7 apples."</a:t>
            </a:r>
          </a:p>
          <a:p>
            <a:r>
              <a:rPr lang="en-US" sz="2400" b="1" dirty="0">
                <a:latin typeface="Open Sans" panose="020B0606030504020204" pitchFamily="34" charset="0"/>
                <a:ea typeface="Open Sans" panose="020B0606030504020204" pitchFamily="34" charset="0"/>
                <a:cs typeface="Open Sans" panose="020B0606030504020204" pitchFamily="34" charset="0"/>
              </a:rPr>
              <a:t> </a:t>
            </a:r>
          </a:p>
          <a:p>
            <a:r>
              <a:rPr lang="en-US" sz="2400" b="1" dirty="0">
                <a:solidFill>
                  <a:srgbClr val="0000FF"/>
                </a:solidFill>
                <a:latin typeface="Open Sans" panose="020B0606030504020204" pitchFamily="34" charset="0"/>
                <a:ea typeface="Open Sans" panose="020B0606030504020204" pitchFamily="34" charset="0"/>
                <a:cs typeface="Open Sans" panose="020B0606030504020204" pitchFamily="34" charset="0"/>
              </a:rPr>
              <a:t>Initial Prompt</a:t>
            </a:r>
            <a:r>
              <a:rPr lang="en-US" sz="2400" b="1" dirty="0">
                <a:latin typeface="Open Sans" panose="020B0606030504020204" pitchFamily="34" charset="0"/>
                <a:ea typeface="Open Sans" panose="020B0606030504020204" pitchFamily="34" charset="0"/>
                <a:cs typeface="Open Sans" panose="020B0606030504020204" pitchFamily="34" charset="0"/>
              </a:rPr>
              <a:t>: "John has 7 apples. </a:t>
            </a:r>
          </a:p>
          <a:p>
            <a:r>
              <a:rPr lang="en-US" sz="2400" b="1" dirty="0">
                <a:solidFill>
                  <a:srgbClr val="FF33CC"/>
                </a:solidFill>
                <a:latin typeface="Open Sans" panose="020B0606030504020204" pitchFamily="34" charset="0"/>
                <a:ea typeface="Open Sans" panose="020B0606030504020204" pitchFamily="34" charset="0"/>
                <a:cs typeface="Open Sans" panose="020B0606030504020204" pitchFamily="34" charset="0"/>
              </a:rPr>
              <a:t>Intermediate Prompt</a:t>
            </a:r>
            <a:r>
              <a:rPr lang="en-US" sz="2400" b="1" dirty="0">
                <a:latin typeface="Open Sans" panose="020B0606030504020204" pitchFamily="34" charset="0"/>
                <a:ea typeface="Open Sans" panose="020B0606030504020204" pitchFamily="34" charset="0"/>
                <a:cs typeface="Open Sans" panose="020B0606030504020204" pitchFamily="34" charset="0"/>
              </a:rPr>
              <a:t>: "How many apples will John have if he buys 6 more apples from the market?" </a:t>
            </a:r>
          </a:p>
          <a:p>
            <a:r>
              <a:rPr lang="en-US" sz="24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Intermediate Answer</a:t>
            </a:r>
            <a:r>
              <a:rPr lang="en-US" sz="2400" b="1" dirty="0">
                <a:latin typeface="Open Sans" panose="020B0606030504020204" pitchFamily="34" charset="0"/>
                <a:ea typeface="Open Sans" panose="020B0606030504020204" pitchFamily="34" charset="0"/>
                <a:cs typeface="Open Sans" panose="020B0606030504020204" pitchFamily="34" charset="0"/>
              </a:rPr>
              <a:t>: "John has 13 apples."</a:t>
            </a:r>
            <a:endParaRPr lang="en-IN" sz="2400"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descr="A cartoon of a child holding a stick and a book&#10;&#10;Description automatically generated">
            <a:extLst>
              <a:ext uri="{FF2B5EF4-FFF2-40B4-BE49-F238E27FC236}">
                <a16:creationId xmlns:a16="http://schemas.microsoft.com/office/drawing/2014/main" id="{97E9B025-6CA1-F118-B991-EF586720D7FA}"/>
              </a:ext>
            </a:extLst>
          </p:cNvPr>
          <p:cNvPicPr>
            <a:picLocks noChangeAspect="1"/>
          </p:cNvPicPr>
          <p:nvPr/>
        </p:nvPicPr>
        <p:blipFill>
          <a:blip r:embed="rId3"/>
          <a:stretch>
            <a:fillRect/>
          </a:stretch>
        </p:blipFill>
        <p:spPr>
          <a:xfrm flipH="1">
            <a:off x="9394197" y="2250007"/>
            <a:ext cx="2434102" cy="2438400"/>
          </a:xfrm>
          <a:prstGeom prst="rect">
            <a:avLst/>
          </a:prstGeom>
        </p:spPr>
      </p:pic>
    </p:spTree>
    <p:extLst>
      <p:ext uri="{BB962C8B-B14F-4D97-AF65-F5344CB8AC3E}">
        <p14:creationId xmlns:p14="http://schemas.microsoft.com/office/powerpoint/2010/main" val="265217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5" end="5"/>
                                            </p:txEl>
                                          </p:spTgt>
                                        </p:tgtEl>
                                        <p:attrNameLst>
                                          <p:attrName>style.visibility</p:attrName>
                                        </p:attrNameLst>
                                      </p:cBhvr>
                                      <p:to>
                                        <p:strVal val="visible"/>
                                      </p:to>
                                    </p:set>
                                    <p:animEffect transition="in" filter="fade">
                                      <p:cBhvr>
                                        <p:cTn id="10" dur="500"/>
                                        <p:tgtEl>
                                          <p:spTgt spid="7">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Effect transition="in" filter="fade">
                                      <p:cBhvr>
                                        <p:cTn id="13"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a:t>
            </a:r>
            <a:endParaRPr sz="3200" b="1" dirty="0">
              <a:solidFill>
                <a:srgbClr val="C55A11"/>
              </a:solidFill>
              <a:latin typeface="Calibri"/>
              <a:ea typeface="Calibri"/>
              <a:cs typeface="Calibri"/>
              <a:sym typeface="Calibri"/>
            </a:endParaRPr>
          </a:p>
        </p:txBody>
      </p:sp>
      <p:sp>
        <p:nvSpPr>
          <p:cNvPr id="9" name="TextBox 8">
            <a:extLst>
              <a:ext uri="{FF2B5EF4-FFF2-40B4-BE49-F238E27FC236}">
                <a16:creationId xmlns:a16="http://schemas.microsoft.com/office/drawing/2014/main" id="{EB704FF3-00A7-EF87-3228-2D2228986E88}"/>
              </a:ext>
            </a:extLst>
          </p:cNvPr>
          <p:cNvSpPr txBox="1"/>
          <p:nvPr/>
        </p:nvSpPr>
        <p:spPr>
          <a:xfrm>
            <a:off x="492703" y="1944144"/>
            <a:ext cx="9200271" cy="3416320"/>
          </a:xfrm>
          <a:prstGeom prst="rect">
            <a:avLst/>
          </a:prstGeom>
          <a:noFill/>
        </p:spPr>
        <p:txBody>
          <a:bodyPr wrap="square">
            <a:spAutoFit/>
          </a:bodyPr>
          <a:lstStyle/>
          <a:p>
            <a:pPr marL="342900" indent="-342900" algn="just">
              <a:buFont typeface="Arial" panose="020B0604020202020204" pitchFamily="34" charset="0"/>
              <a:buChar char="•"/>
            </a:pPr>
            <a:r>
              <a:rPr lang="en-US" sz="2400" dirty="0"/>
              <a:t>Finally, we have the answer to the original complex problem: “</a:t>
            </a:r>
            <a:r>
              <a:rPr lang="en-US" sz="2400" b="1" dirty="0"/>
              <a:t>John has 13 apples now.”</a:t>
            </a: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r>
              <a:rPr lang="en-US" sz="2400" dirty="0"/>
              <a:t>The </a:t>
            </a:r>
            <a:r>
              <a:rPr lang="en-US" sz="2400" dirty="0" err="1"/>
              <a:t>CoT</a:t>
            </a:r>
            <a:r>
              <a:rPr lang="en-US" sz="2400" dirty="0"/>
              <a:t> prompting breaks down the problem into manageable pieces, allowing the model to reason through each step and then build up to the final answer. </a:t>
            </a: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r>
              <a:rPr lang="en-US" sz="2400" dirty="0"/>
              <a:t>This method helps to increase the </a:t>
            </a:r>
            <a:r>
              <a:rPr lang="en-US" sz="2400" i="1" dirty="0">
                <a:solidFill>
                  <a:srgbClr val="C00000"/>
                </a:solidFill>
              </a:rPr>
              <a:t>model’s problem-solving capabilities and overall understanding of complex tasks.</a:t>
            </a:r>
            <a:endParaRPr lang="en-IN" sz="2400" i="1" dirty="0">
              <a:solidFill>
                <a:srgbClr val="C00000"/>
              </a:solidFill>
            </a:endParaRPr>
          </a:p>
        </p:txBody>
      </p:sp>
      <p:pic>
        <p:nvPicPr>
          <p:cNvPr id="2" name="Picture 1" descr="A cartoon of a child holding a stick and a book&#10;&#10;Description automatically generated">
            <a:extLst>
              <a:ext uri="{FF2B5EF4-FFF2-40B4-BE49-F238E27FC236}">
                <a16:creationId xmlns:a16="http://schemas.microsoft.com/office/drawing/2014/main" id="{AF567745-01F3-83C2-9AB3-4C347497995D}"/>
              </a:ext>
            </a:extLst>
          </p:cNvPr>
          <p:cNvPicPr>
            <a:picLocks noChangeAspect="1"/>
          </p:cNvPicPr>
          <p:nvPr/>
        </p:nvPicPr>
        <p:blipFill>
          <a:blip r:embed="rId3"/>
          <a:stretch>
            <a:fillRect/>
          </a:stretch>
        </p:blipFill>
        <p:spPr>
          <a:xfrm flipH="1">
            <a:off x="9394197" y="1676618"/>
            <a:ext cx="2434102" cy="24384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6593F62A-DC8F-E3FF-F989-871467C92B71}"/>
                  </a:ext>
                </a:extLst>
              </p14:cNvPr>
              <p14:cNvContentPartPr/>
              <p14:nvPr/>
            </p14:nvContentPartPr>
            <p14:xfrm>
              <a:off x="1350720" y="4959360"/>
              <a:ext cx="7356960" cy="499680"/>
            </p14:xfrm>
          </p:contentPart>
        </mc:Choice>
        <mc:Fallback>
          <p:pic>
            <p:nvPicPr>
              <p:cNvPr id="3" name="Ink 2">
                <a:extLst>
                  <a:ext uri="{FF2B5EF4-FFF2-40B4-BE49-F238E27FC236}">
                    <a16:creationId xmlns:a16="http://schemas.microsoft.com/office/drawing/2014/main" id="{6593F62A-DC8F-E3FF-F989-871467C92B71}"/>
                  </a:ext>
                </a:extLst>
              </p:cNvPr>
              <p:cNvPicPr/>
              <p:nvPr/>
            </p:nvPicPr>
            <p:blipFill>
              <a:blip r:embed="rId5"/>
              <a:stretch>
                <a:fillRect/>
              </a:stretch>
            </p:blipFill>
            <p:spPr>
              <a:xfrm>
                <a:off x="1341360" y="4950000"/>
                <a:ext cx="7375680" cy="518400"/>
              </a:xfrm>
              <a:prstGeom prst="rect">
                <a:avLst/>
              </a:prstGeom>
            </p:spPr>
          </p:pic>
        </mc:Fallback>
      </mc:AlternateContent>
    </p:spTree>
    <p:extLst>
      <p:ext uri="{BB962C8B-B14F-4D97-AF65-F5344CB8AC3E}">
        <p14:creationId xmlns:p14="http://schemas.microsoft.com/office/powerpoint/2010/main" val="87094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a:t>
            </a:r>
            <a:endParaRPr sz="3200" b="1" dirty="0">
              <a:solidFill>
                <a:srgbClr val="C55A11"/>
              </a:solidFill>
              <a:latin typeface="Calibri"/>
              <a:ea typeface="Calibri"/>
              <a:cs typeface="Calibri"/>
              <a:sym typeface="Calibri"/>
            </a:endParaRPr>
          </a:p>
        </p:txBody>
      </p:sp>
      <p:sp>
        <p:nvSpPr>
          <p:cNvPr id="9" name="TextBox 8">
            <a:extLst>
              <a:ext uri="{FF2B5EF4-FFF2-40B4-BE49-F238E27FC236}">
                <a16:creationId xmlns:a16="http://schemas.microsoft.com/office/drawing/2014/main" id="{EB704FF3-00A7-EF87-3228-2D2228986E88}"/>
              </a:ext>
            </a:extLst>
          </p:cNvPr>
          <p:cNvSpPr txBox="1"/>
          <p:nvPr/>
        </p:nvSpPr>
        <p:spPr>
          <a:xfrm>
            <a:off x="492368" y="1478906"/>
            <a:ext cx="10719583" cy="461665"/>
          </a:xfrm>
          <a:prstGeom prst="rect">
            <a:avLst/>
          </a:prstGeom>
          <a:noFill/>
        </p:spPr>
        <p:txBody>
          <a:bodyPr wrap="square">
            <a:spAutoFit/>
          </a:bodyPr>
          <a:lstStyle/>
          <a:p>
            <a:pPr marL="342900" indent="-342900" algn="just">
              <a:buFont typeface="Arial" panose="020B0604020202020204" pitchFamily="34" charset="0"/>
              <a:buChar char="•"/>
            </a:pPr>
            <a:r>
              <a:rPr lang="en-US" sz="2400" dirty="0"/>
              <a:t>There are several innovative adaptations of </a:t>
            </a:r>
            <a:r>
              <a:rPr lang="en-US" sz="2400" dirty="0" err="1"/>
              <a:t>CoT</a:t>
            </a:r>
            <a:r>
              <a:rPr lang="en-US" sz="2400" dirty="0"/>
              <a:t> prompting, like:</a:t>
            </a:r>
            <a:endParaRPr lang="en-IN" sz="2400" dirty="0"/>
          </a:p>
        </p:txBody>
      </p:sp>
      <p:sp>
        <p:nvSpPr>
          <p:cNvPr id="3" name="TextBox 2">
            <a:extLst>
              <a:ext uri="{FF2B5EF4-FFF2-40B4-BE49-F238E27FC236}">
                <a16:creationId xmlns:a16="http://schemas.microsoft.com/office/drawing/2014/main" id="{352AFC37-FAA9-81BA-7AA5-B2252BA657C8}"/>
              </a:ext>
            </a:extLst>
          </p:cNvPr>
          <p:cNvSpPr txBox="1"/>
          <p:nvPr/>
        </p:nvSpPr>
        <p:spPr>
          <a:xfrm>
            <a:off x="1449749" y="2230894"/>
            <a:ext cx="8018585" cy="3693319"/>
          </a:xfrm>
          <a:prstGeom prst="rect">
            <a:avLst/>
          </a:prstGeom>
          <a:noFill/>
        </p:spPr>
        <p:txBody>
          <a:bodyPr wrap="square">
            <a:spAutoFit/>
          </a:bodyPr>
          <a:lstStyle/>
          <a:p>
            <a:pPr marL="457200" indent="-457200">
              <a:buFont typeface="Arial" panose="020B0604020202020204" pitchFamily="34" charset="0"/>
              <a:buChar char="•"/>
            </a:pPr>
            <a:r>
              <a:rPr lang="en-IN" sz="2400" b="1" i="0" dirty="0">
                <a:solidFill>
                  <a:srgbClr val="000000"/>
                </a:solidFill>
                <a:effectLst/>
                <a:latin typeface="Open Sans" panose="020B0606030504020204" pitchFamily="34" charset="0"/>
              </a:rPr>
              <a:t>Self-consistency prompting</a:t>
            </a:r>
          </a:p>
          <a:p>
            <a:pPr marL="457200" indent="-457200">
              <a:buFont typeface="Arial" panose="020B0604020202020204" pitchFamily="34" charset="0"/>
              <a:buChar char="•"/>
            </a:pPr>
            <a:r>
              <a:rPr lang="en-IN" sz="2400" b="1" i="0" dirty="0">
                <a:solidFill>
                  <a:srgbClr val="000000"/>
                </a:solidFill>
                <a:effectLst/>
                <a:latin typeface="Open Sans" panose="020B0606030504020204" pitchFamily="34" charset="0"/>
              </a:rPr>
              <a:t>Least-to-most prompting (</a:t>
            </a:r>
            <a:r>
              <a:rPr lang="en-IN" sz="2400" b="1" i="0" dirty="0" err="1">
                <a:solidFill>
                  <a:srgbClr val="000000"/>
                </a:solidFill>
                <a:effectLst/>
                <a:latin typeface="Open Sans" panose="020B0606030504020204" pitchFamily="34" charset="0"/>
              </a:rPr>
              <a:t>LtM</a:t>
            </a:r>
            <a:r>
              <a:rPr lang="en-IN" sz="2400" b="1" i="0" dirty="0">
                <a:solidFill>
                  <a:srgbClr val="000000"/>
                </a:solidFill>
                <a:effectLst/>
                <a:latin typeface="Open Sans" panose="020B0606030504020204" pitchFamily="34" charset="0"/>
              </a:rPr>
              <a:t>)</a:t>
            </a:r>
            <a:endParaRPr lang="en-IN" sz="2400" b="1" dirty="0">
              <a:latin typeface="Open Sans" panose="020B0606030504020204" pitchFamily="34" charset="0"/>
            </a:endParaRPr>
          </a:p>
          <a:p>
            <a:pPr marL="457200" indent="-457200">
              <a:buFont typeface="Arial" panose="020B0604020202020204" pitchFamily="34" charset="0"/>
              <a:buChar char="•"/>
            </a:pPr>
            <a:r>
              <a:rPr lang="en-IN" sz="2400" b="1" i="0" dirty="0">
                <a:solidFill>
                  <a:srgbClr val="000000"/>
                </a:solidFill>
                <a:effectLst/>
                <a:latin typeface="Open Sans" panose="020B0606030504020204" pitchFamily="34" charset="0"/>
              </a:rPr>
              <a:t>Active prompting</a:t>
            </a:r>
          </a:p>
          <a:p>
            <a:pPr marL="285750" indent="-285750" algn="l" fontAlgn="base">
              <a:buFont typeface="Arial" panose="020B0604020202020204" pitchFamily="34" charset="0"/>
              <a:buChar char="•"/>
            </a:pPr>
            <a:r>
              <a:rPr lang="en-IN" sz="2400" b="1" i="0" dirty="0">
                <a:solidFill>
                  <a:srgbClr val="000000"/>
                </a:solidFill>
                <a:effectLst/>
                <a:latin typeface="Open Sans" panose="020B0606030504020204" pitchFamily="34" charset="0"/>
              </a:rPr>
              <a:t>  Generated knowledge prompting</a:t>
            </a:r>
          </a:p>
          <a:p>
            <a:pPr marL="285750" indent="-285750" fontAlgn="base">
              <a:buFont typeface="Arial" panose="020B0604020202020204" pitchFamily="34" charset="0"/>
              <a:buChar char="•"/>
            </a:pPr>
            <a:r>
              <a:rPr lang="en-IN" sz="2400" b="1" i="0" dirty="0">
                <a:solidFill>
                  <a:srgbClr val="000000"/>
                </a:solidFill>
                <a:effectLst/>
                <a:latin typeface="Open Sans" panose="020B0606030504020204" pitchFamily="34" charset="0"/>
              </a:rPr>
              <a:t>  Directional stimulus prompting</a:t>
            </a:r>
            <a:endParaRPr lang="en-IN" sz="2400" b="0" i="0" dirty="0">
              <a:solidFill>
                <a:srgbClr val="000000"/>
              </a:solidFill>
              <a:effectLst/>
              <a:latin typeface="Open Sans" panose="020B0606030504020204" pitchFamily="34" charset="0"/>
            </a:endParaRPr>
          </a:p>
          <a:p>
            <a:pPr marL="285750" indent="-285750" fontAlgn="base">
              <a:buFont typeface="Arial" panose="020B0604020202020204" pitchFamily="34" charset="0"/>
              <a:buChar char="•"/>
            </a:pPr>
            <a:r>
              <a:rPr lang="en-IN" sz="2400" b="1" i="0" dirty="0">
                <a:solidFill>
                  <a:srgbClr val="000000"/>
                </a:solidFill>
                <a:effectLst/>
                <a:latin typeface="Open Sans" panose="020B0606030504020204" pitchFamily="34" charset="0"/>
              </a:rPr>
              <a:t>  </a:t>
            </a:r>
            <a:r>
              <a:rPr lang="en-IN" sz="2400" b="1" i="0" dirty="0" err="1">
                <a:solidFill>
                  <a:srgbClr val="000000"/>
                </a:solidFill>
                <a:effectLst/>
                <a:latin typeface="Open Sans" panose="020B0606030504020204" pitchFamily="34" charset="0"/>
              </a:rPr>
              <a:t>ReAct</a:t>
            </a:r>
            <a:r>
              <a:rPr lang="en-IN" sz="2400" b="1" i="0" dirty="0">
                <a:solidFill>
                  <a:srgbClr val="000000"/>
                </a:solidFill>
                <a:effectLst/>
                <a:latin typeface="Open Sans" panose="020B0606030504020204" pitchFamily="34" charset="0"/>
              </a:rPr>
              <a:t> prompting</a:t>
            </a:r>
            <a:endParaRPr lang="en-IN" sz="2400" b="0" i="0" dirty="0">
              <a:solidFill>
                <a:srgbClr val="000000"/>
              </a:solidFill>
              <a:effectLst/>
              <a:latin typeface="Open Sans" panose="020B0606030504020204" pitchFamily="34" charset="0"/>
            </a:endParaRPr>
          </a:p>
          <a:p>
            <a:pPr marL="285750" indent="-285750" fontAlgn="base">
              <a:buFont typeface="Arial" panose="020B0604020202020204" pitchFamily="34" charset="0"/>
              <a:buChar char="•"/>
            </a:pPr>
            <a:r>
              <a:rPr lang="en-IN" sz="2400" b="1" i="0" dirty="0">
                <a:solidFill>
                  <a:srgbClr val="000000"/>
                </a:solidFill>
                <a:effectLst/>
                <a:latin typeface="Open Sans" panose="020B0606030504020204" pitchFamily="34" charset="0"/>
              </a:rPr>
              <a:t>  Multimodal </a:t>
            </a:r>
            <a:r>
              <a:rPr lang="en-IN" sz="2400" b="1" i="0" dirty="0" err="1">
                <a:solidFill>
                  <a:srgbClr val="000000"/>
                </a:solidFill>
                <a:effectLst/>
                <a:latin typeface="Open Sans" panose="020B0606030504020204" pitchFamily="34" charset="0"/>
              </a:rPr>
              <a:t>CoT</a:t>
            </a:r>
            <a:r>
              <a:rPr lang="en-IN" sz="2400" b="1" i="0" dirty="0">
                <a:solidFill>
                  <a:srgbClr val="000000"/>
                </a:solidFill>
                <a:effectLst/>
                <a:latin typeface="Open Sans" panose="020B0606030504020204" pitchFamily="34" charset="0"/>
              </a:rPr>
              <a:t> prompting</a:t>
            </a:r>
            <a:endParaRPr lang="en-IN" sz="2400" b="0" i="0" dirty="0">
              <a:solidFill>
                <a:srgbClr val="000000"/>
              </a:solidFill>
              <a:effectLst/>
              <a:latin typeface="Open Sans" panose="020B0606030504020204" pitchFamily="34" charset="0"/>
            </a:endParaRPr>
          </a:p>
          <a:p>
            <a:pPr marL="285750" indent="-285750" fontAlgn="base">
              <a:buFont typeface="Arial" panose="020B0604020202020204" pitchFamily="34" charset="0"/>
              <a:buChar char="•"/>
            </a:pPr>
            <a:r>
              <a:rPr lang="en-IN" sz="2400" b="1" i="0" dirty="0">
                <a:solidFill>
                  <a:srgbClr val="000000"/>
                </a:solidFill>
                <a:effectLst/>
                <a:latin typeface="Open Sans" panose="020B0606030504020204" pitchFamily="34" charset="0"/>
              </a:rPr>
              <a:t>  Graph prompting</a:t>
            </a:r>
            <a:endParaRPr lang="en-IN" sz="2400" b="0" i="0" dirty="0">
              <a:solidFill>
                <a:srgbClr val="000000"/>
              </a:solidFill>
              <a:effectLst/>
              <a:latin typeface="Open Sans" panose="020B0606030504020204" pitchFamily="34" charset="0"/>
            </a:endParaRPr>
          </a:p>
          <a:p>
            <a:pPr marL="457200" indent="-457200">
              <a:buFont typeface="Arial" panose="020B0604020202020204" pitchFamily="34" charset="0"/>
              <a:buChar char="•"/>
            </a:pPr>
            <a:endParaRPr lang="en-IN" sz="2800" b="1" i="0" dirty="0">
              <a:solidFill>
                <a:srgbClr val="000000"/>
              </a:solidFill>
              <a:effectLst/>
              <a:latin typeface="Open Sans" panose="020B0606030504020204" pitchFamily="34" charset="0"/>
            </a:endParaRPr>
          </a:p>
          <a:p>
            <a:endParaRPr lang="en-IN" dirty="0"/>
          </a:p>
        </p:txBody>
      </p:sp>
      <p:pic>
        <p:nvPicPr>
          <p:cNvPr id="5" name="Picture 4" descr="A cartoon of a child holding a stick and a book&#10;&#10;Description automatically generated">
            <a:extLst>
              <a:ext uri="{FF2B5EF4-FFF2-40B4-BE49-F238E27FC236}">
                <a16:creationId xmlns:a16="http://schemas.microsoft.com/office/drawing/2014/main" id="{870FB5A4-6A25-110E-5D8F-A1570829A75C}"/>
              </a:ext>
            </a:extLst>
          </p:cNvPr>
          <p:cNvPicPr>
            <a:picLocks noChangeAspect="1"/>
          </p:cNvPicPr>
          <p:nvPr/>
        </p:nvPicPr>
        <p:blipFill>
          <a:blip r:embed="rId3"/>
          <a:stretch>
            <a:fillRect/>
          </a:stretch>
        </p:blipFill>
        <p:spPr>
          <a:xfrm flipH="1">
            <a:off x="6857826" y="2819618"/>
            <a:ext cx="2434102" cy="2438400"/>
          </a:xfrm>
          <a:prstGeom prst="rect">
            <a:avLst/>
          </a:prstGeom>
        </p:spPr>
      </p:pic>
      <p:sp>
        <p:nvSpPr>
          <p:cNvPr id="7" name="TextBox 6">
            <a:extLst>
              <a:ext uri="{FF2B5EF4-FFF2-40B4-BE49-F238E27FC236}">
                <a16:creationId xmlns:a16="http://schemas.microsoft.com/office/drawing/2014/main" id="{220049E1-90B7-B678-B096-DF5FEBDFCE32}"/>
              </a:ext>
            </a:extLst>
          </p:cNvPr>
          <p:cNvSpPr txBox="1"/>
          <p:nvPr/>
        </p:nvSpPr>
        <p:spPr>
          <a:xfrm>
            <a:off x="575319" y="5307887"/>
            <a:ext cx="10636632" cy="1200329"/>
          </a:xfrm>
          <a:prstGeom prst="rect">
            <a:avLst/>
          </a:prstGeom>
          <a:noFill/>
        </p:spPr>
        <p:txBody>
          <a:bodyPr wrap="square">
            <a:spAutoFit/>
          </a:bodyPr>
          <a:lstStyle/>
          <a:p>
            <a:pPr algn="just"/>
            <a:r>
              <a:rPr lang="en-US" sz="2400" dirty="0"/>
              <a:t>The actual use of these prompts with AI models </a:t>
            </a:r>
            <a:r>
              <a:rPr lang="en-US" sz="2400" dirty="0">
                <a:solidFill>
                  <a:srgbClr val="C00000"/>
                </a:solidFill>
              </a:rPr>
              <a:t>might require proper setup and interaction with the model's API </a:t>
            </a:r>
            <a:r>
              <a:rPr lang="en-US" sz="2400" dirty="0"/>
              <a:t>or framework to obtain meaningful and desired responses.</a:t>
            </a:r>
            <a:endParaRPr lang="en-IN" sz="2400" dirty="0"/>
          </a:p>
        </p:txBody>
      </p:sp>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4AE46496-8931-9D12-3BD8-B90707B809B5}"/>
                  </a:ext>
                </a:extLst>
              </p14:cNvPr>
              <p14:cNvContentPartPr/>
              <p14:nvPr/>
            </p14:nvContentPartPr>
            <p14:xfrm>
              <a:off x="147240" y="4973760"/>
              <a:ext cx="1073880" cy="700560"/>
            </p14:xfrm>
          </p:contentPart>
        </mc:Choice>
        <mc:Fallback>
          <p:pic>
            <p:nvPicPr>
              <p:cNvPr id="8" name="Ink 7">
                <a:extLst>
                  <a:ext uri="{FF2B5EF4-FFF2-40B4-BE49-F238E27FC236}">
                    <a16:creationId xmlns:a16="http://schemas.microsoft.com/office/drawing/2014/main" id="{4AE46496-8931-9D12-3BD8-B90707B809B5}"/>
                  </a:ext>
                </a:extLst>
              </p:cNvPr>
              <p:cNvPicPr/>
              <p:nvPr/>
            </p:nvPicPr>
            <p:blipFill>
              <a:blip r:embed="rId5"/>
              <a:stretch>
                <a:fillRect/>
              </a:stretch>
            </p:blipFill>
            <p:spPr>
              <a:xfrm>
                <a:off x="137880" y="4964400"/>
                <a:ext cx="1092600" cy="719280"/>
              </a:xfrm>
              <a:prstGeom prst="rect">
                <a:avLst/>
              </a:prstGeom>
            </p:spPr>
          </p:pic>
        </mc:Fallback>
      </mc:AlternateContent>
    </p:spTree>
    <p:extLst>
      <p:ext uri="{BB962C8B-B14F-4D97-AF65-F5344CB8AC3E}">
        <p14:creationId xmlns:p14="http://schemas.microsoft.com/office/powerpoint/2010/main" val="369143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a:t>
            </a:r>
            <a:endParaRPr sz="3200" b="1" dirty="0">
              <a:solidFill>
                <a:srgbClr val="C55A11"/>
              </a:solidFill>
              <a:latin typeface="Calibri"/>
              <a:ea typeface="Calibri"/>
              <a:cs typeface="Calibri"/>
              <a:sym typeface="Calibri"/>
            </a:endParaRPr>
          </a:p>
        </p:txBody>
      </p:sp>
      <p:sp>
        <p:nvSpPr>
          <p:cNvPr id="9" name="TextBox 8">
            <a:extLst>
              <a:ext uri="{FF2B5EF4-FFF2-40B4-BE49-F238E27FC236}">
                <a16:creationId xmlns:a16="http://schemas.microsoft.com/office/drawing/2014/main" id="{EB704FF3-00A7-EF87-3228-2D2228986E88}"/>
              </a:ext>
            </a:extLst>
          </p:cNvPr>
          <p:cNvSpPr txBox="1"/>
          <p:nvPr/>
        </p:nvSpPr>
        <p:spPr>
          <a:xfrm>
            <a:off x="363700" y="1240259"/>
            <a:ext cx="10719583" cy="3785652"/>
          </a:xfrm>
          <a:prstGeom prst="rect">
            <a:avLst/>
          </a:prstGeom>
          <a:noFill/>
        </p:spPr>
        <p:txBody>
          <a:bodyPr wrap="square">
            <a:spAutoFit/>
          </a:bodyPr>
          <a:lstStyle/>
          <a:p>
            <a:pPr marL="342900" indent="-342900" algn="just">
              <a:buFont typeface="Arial" panose="020B0604020202020204" pitchFamily="34" charset="0"/>
              <a:buChar char="•"/>
            </a:pPr>
            <a:r>
              <a:rPr lang="en-US" sz="2400" dirty="0"/>
              <a:t>Self Consistency Prompting:</a:t>
            </a: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endParaRPr lang="en-US" sz="2400" dirty="0"/>
          </a:p>
          <a:p>
            <a:pPr algn="just"/>
            <a:endParaRPr lang="en-US" sz="2400" dirty="0"/>
          </a:p>
          <a:p>
            <a:pPr marL="342900" indent="-342900" algn="just">
              <a:buFont typeface="Arial" panose="020B0604020202020204" pitchFamily="34" charset="0"/>
              <a:buChar char="•"/>
            </a:pPr>
            <a:endParaRPr lang="en-US" sz="2400" dirty="0"/>
          </a:p>
          <a:p>
            <a:pPr algn="just"/>
            <a:r>
              <a:rPr lang="en-US" sz="2400" dirty="0"/>
              <a:t> </a:t>
            </a:r>
          </a:p>
          <a:p>
            <a:pPr lvl="2" algn="just"/>
            <a:endParaRPr lang="en-IN" sz="2400" dirty="0"/>
          </a:p>
        </p:txBody>
      </p:sp>
      <p:pic>
        <p:nvPicPr>
          <p:cNvPr id="5" name="Picture 4" descr="A cartoon of a child holding a stick and a book&#10;&#10;Description automatically generated">
            <a:extLst>
              <a:ext uri="{FF2B5EF4-FFF2-40B4-BE49-F238E27FC236}">
                <a16:creationId xmlns:a16="http://schemas.microsoft.com/office/drawing/2014/main" id="{870FB5A4-6A25-110E-5D8F-A1570829A75C}"/>
              </a:ext>
            </a:extLst>
          </p:cNvPr>
          <p:cNvPicPr>
            <a:picLocks noChangeAspect="1"/>
          </p:cNvPicPr>
          <p:nvPr/>
        </p:nvPicPr>
        <p:blipFill>
          <a:blip r:embed="rId3"/>
          <a:stretch>
            <a:fillRect/>
          </a:stretch>
        </p:blipFill>
        <p:spPr>
          <a:xfrm flipH="1">
            <a:off x="9284286" y="2507684"/>
            <a:ext cx="2434102" cy="2438400"/>
          </a:xfrm>
          <a:prstGeom prst="rect">
            <a:avLst/>
          </a:prstGeom>
        </p:spPr>
      </p:pic>
      <p:sp>
        <p:nvSpPr>
          <p:cNvPr id="7" name="TextBox 6">
            <a:extLst>
              <a:ext uri="{FF2B5EF4-FFF2-40B4-BE49-F238E27FC236}">
                <a16:creationId xmlns:a16="http://schemas.microsoft.com/office/drawing/2014/main" id="{F9C960B2-984A-9A96-19B8-0631F5433707}"/>
              </a:ext>
            </a:extLst>
          </p:cNvPr>
          <p:cNvSpPr txBox="1"/>
          <p:nvPr/>
        </p:nvSpPr>
        <p:spPr>
          <a:xfrm>
            <a:off x="1478217" y="1725591"/>
            <a:ext cx="7170964" cy="3477875"/>
          </a:xfrm>
          <a:prstGeom prst="rect">
            <a:avLst/>
          </a:prstGeom>
          <a:noFill/>
        </p:spPr>
        <p:txBody>
          <a:bodyPr wrap="square">
            <a:spAutoFit/>
          </a:bodyPr>
          <a:lstStyle/>
          <a:p>
            <a:pPr marL="342900" indent="-342900" algn="just">
              <a:buFont typeface="Wingdings" panose="05000000000000000000" pitchFamily="2" charset="2"/>
              <a:buChar char="v"/>
            </a:pPr>
            <a:r>
              <a:rPr lang="en-US" sz="2000" dirty="0"/>
              <a:t>Involves asking the AI model to </a:t>
            </a:r>
            <a:r>
              <a:rPr lang="en-US" sz="2000" b="1" dirty="0">
                <a:solidFill>
                  <a:srgbClr val="C00000"/>
                </a:solidFill>
              </a:rPr>
              <a:t>generate multiple responses </a:t>
            </a:r>
            <a:r>
              <a:rPr lang="en-US" sz="2000" dirty="0"/>
              <a:t>to the same input and </a:t>
            </a:r>
            <a:r>
              <a:rPr lang="en-US" sz="2000" dirty="0">
                <a:solidFill>
                  <a:srgbClr val="C00000"/>
                </a:solidFill>
              </a:rPr>
              <a:t>ensuring consistency across these responses</a:t>
            </a:r>
            <a:r>
              <a:rPr lang="en-US" sz="2000" dirty="0"/>
              <a:t>. </a:t>
            </a:r>
          </a:p>
          <a:p>
            <a:pPr marL="342900" indent="-342900" algn="just">
              <a:buFont typeface="Wingdings" panose="05000000000000000000" pitchFamily="2" charset="2"/>
              <a:buChar char="v"/>
            </a:pPr>
            <a:endParaRPr lang="en-US" sz="2000" dirty="0"/>
          </a:p>
          <a:p>
            <a:pPr marL="342900" indent="-342900" algn="just">
              <a:buFont typeface="Wingdings" panose="05000000000000000000" pitchFamily="2" charset="2"/>
              <a:buChar char="v"/>
            </a:pPr>
            <a:r>
              <a:rPr lang="en-US" sz="2000" dirty="0"/>
              <a:t>It helps </a:t>
            </a:r>
            <a:r>
              <a:rPr lang="en-US" sz="2000" dirty="0">
                <a:solidFill>
                  <a:srgbClr val="00B050"/>
                </a:solidFill>
              </a:rPr>
              <a:t>improve coherence </a:t>
            </a:r>
            <a:r>
              <a:rPr lang="en-US" sz="2000" dirty="0"/>
              <a:t>and </a:t>
            </a:r>
            <a:r>
              <a:rPr lang="en-US" sz="2000" dirty="0">
                <a:solidFill>
                  <a:srgbClr val="00B050"/>
                </a:solidFill>
              </a:rPr>
              <a:t>reduce output variation</a:t>
            </a:r>
            <a:r>
              <a:rPr lang="en-US" sz="2000" dirty="0"/>
              <a:t>.</a:t>
            </a:r>
          </a:p>
          <a:p>
            <a:endParaRPr lang="en-US" sz="2000" dirty="0"/>
          </a:p>
          <a:p>
            <a:pPr algn="just"/>
            <a:r>
              <a:rPr lang="en-US" sz="2000" dirty="0"/>
              <a:t>Example: </a:t>
            </a:r>
          </a:p>
          <a:p>
            <a:pPr algn="just"/>
            <a:endParaRPr lang="en-US" sz="2000" dirty="0">
              <a:solidFill>
                <a:srgbClr val="0000FF"/>
              </a:solidFill>
            </a:endParaRPr>
          </a:p>
          <a:p>
            <a:pPr algn="just"/>
            <a:r>
              <a:rPr lang="en-US" sz="2000" dirty="0">
                <a:solidFill>
                  <a:srgbClr val="C00000"/>
                </a:solidFill>
              </a:rPr>
              <a:t>Prompt</a:t>
            </a:r>
            <a:r>
              <a:rPr lang="en-US" sz="2000" dirty="0">
                <a:solidFill>
                  <a:srgbClr val="0000FF"/>
                </a:solidFill>
              </a:rPr>
              <a:t>: Generate three different descriptions of a beautiful sunset over the ocean</a:t>
            </a:r>
          </a:p>
          <a:p>
            <a:endParaRPr lang="en-IN" sz="2000" dirty="0">
              <a:solidFill>
                <a:srgbClr val="0000FF"/>
              </a:solidFill>
            </a:endParaRPr>
          </a:p>
        </p:txBody>
      </p:sp>
      <p:sp>
        <p:nvSpPr>
          <p:cNvPr id="14" name="TextBox 13">
            <a:extLst>
              <a:ext uri="{FF2B5EF4-FFF2-40B4-BE49-F238E27FC236}">
                <a16:creationId xmlns:a16="http://schemas.microsoft.com/office/drawing/2014/main" id="{512EB82A-0E44-342C-78A2-FC01704839FF}"/>
              </a:ext>
            </a:extLst>
          </p:cNvPr>
          <p:cNvSpPr txBox="1"/>
          <p:nvPr/>
        </p:nvSpPr>
        <p:spPr>
          <a:xfrm>
            <a:off x="993474" y="5568634"/>
            <a:ext cx="8734419" cy="1015663"/>
          </a:xfrm>
          <a:prstGeom prst="rect">
            <a:avLst/>
          </a:prstGeom>
          <a:noFill/>
        </p:spPr>
        <p:txBody>
          <a:bodyPr wrap="square">
            <a:spAutoFit/>
          </a:bodyPr>
          <a:lstStyle/>
          <a:p>
            <a:r>
              <a:rPr lang="en-US" sz="2000" dirty="0"/>
              <a:t>The actual use of these prompts with AI models might require proper setup and interaction with the model's API or framework to obtain meaningful and desired responses</a:t>
            </a:r>
            <a:endParaRPr lang="en-IN" sz="2000" dirty="0"/>
          </a:p>
        </p:txBody>
      </p:sp>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D52C58BA-0373-89B0-77FB-C78B2D3EC980}"/>
                  </a:ext>
                </a:extLst>
              </p14:cNvPr>
              <p14:cNvContentPartPr/>
              <p14:nvPr/>
            </p14:nvContentPartPr>
            <p14:xfrm>
              <a:off x="3066480" y="2384280"/>
              <a:ext cx="4146480" cy="432720"/>
            </p14:xfrm>
          </p:contentPart>
        </mc:Choice>
        <mc:Fallback>
          <p:pic>
            <p:nvPicPr>
              <p:cNvPr id="15" name="Ink 14">
                <a:extLst>
                  <a:ext uri="{FF2B5EF4-FFF2-40B4-BE49-F238E27FC236}">
                    <a16:creationId xmlns:a16="http://schemas.microsoft.com/office/drawing/2014/main" id="{D52C58BA-0373-89B0-77FB-C78B2D3EC980}"/>
                  </a:ext>
                </a:extLst>
              </p:cNvPr>
              <p:cNvPicPr/>
              <p:nvPr/>
            </p:nvPicPr>
            <p:blipFill>
              <a:blip r:embed="rId5"/>
              <a:stretch>
                <a:fillRect/>
              </a:stretch>
            </p:blipFill>
            <p:spPr>
              <a:xfrm>
                <a:off x="3057120" y="2374920"/>
                <a:ext cx="4165200" cy="451440"/>
              </a:xfrm>
              <a:prstGeom prst="rect">
                <a:avLst/>
              </a:prstGeom>
            </p:spPr>
          </p:pic>
        </mc:Fallback>
      </mc:AlternateContent>
    </p:spTree>
    <p:extLst>
      <p:ext uri="{BB962C8B-B14F-4D97-AF65-F5344CB8AC3E}">
        <p14:creationId xmlns:p14="http://schemas.microsoft.com/office/powerpoint/2010/main" val="400195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6" end="6"/>
                                            </p:txEl>
                                          </p:spTgt>
                                        </p:tgtEl>
                                        <p:attrNameLst>
                                          <p:attrName>style.visibility</p:attrName>
                                        </p:attrNameLst>
                                      </p:cBhvr>
                                      <p:to>
                                        <p:strVal val="visible"/>
                                      </p:to>
                                    </p:set>
                                    <p:animEffect transition="in" filter="fade">
                                      <p:cBhvr>
                                        <p:cTn id="10" dur="500"/>
                                        <p:tgtEl>
                                          <p:spTgt spid="7">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a:t>
            </a:r>
            <a:endParaRPr sz="3200" b="1" dirty="0">
              <a:solidFill>
                <a:srgbClr val="C55A11"/>
              </a:solidFill>
              <a:latin typeface="Calibri"/>
              <a:ea typeface="Calibri"/>
              <a:cs typeface="Calibri"/>
              <a:sym typeface="Calibri"/>
            </a:endParaRPr>
          </a:p>
        </p:txBody>
      </p:sp>
      <p:sp>
        <p:nvSpPr>
          <p:cNvPr id="9" name="TextBox 8">
            <a:extLst>
              <a:ext uri="{FF2B5EF4-FFF2-40B4-BE49-F238E27FC236}">
                <a16:creationId xmlns:a16="http://schemas.microsoft.com/office/drawing/2014/main" id="{EB704FF3-00A7-EF87-3228-2D2228986E88}"/>
              </a:ext>
            </a:extLst>
          </p:cNvPr>
          <p:cNvSpPr txBox="1"/>
          <p:nvPr/>
        </p:nvSpPr>
        <p:spPr>
          <a:xfrm>
            <a:off x="363700" y="1240259"/>
            <a:ext cx="10719583" cy="1569660"/>
          </a:xfrm>
          <a:prstGeom prst="rect">
            <a:avLst/>
          </a:prstGeom>
          <a:noFill/>
        </p:spPr>
        <p:txBody>
          <a:bodyPr wrap="square">
            <a:spAutoFit/>
          </a:bodyPr>
          <a:lstStyle/>
          <a:p>
            <a:pPr algn="just"/>
            <a:endParaRPr lang="en-US" sz="2400" dirty="0"/>
          </a:p>
          <a:p>
            <a:pPr marL="342900" indent="-342900" algn="just">
              <a:buFont typeface="Arial" panose="020B0604020202020204" pitchFamily="34" charset="0"/>
              <a:buChar char="•"/>
            </a:pPr>
            <a:r>
              <a:rPr lang="en-US" sz="2400" dirty="0"/>
              <a:t>Least-to-Most(</a:t>
            </a:r>
            <a:r>
              <a:rPr lang="en-US" sz="2400" dirty="0" err="1"/>
              <a:t>LtM</a:t>
            </a:r>
            <a:r>
              <a:rPr lang="en-US" sz="2400" dirty="0"/>
              <a:t>) Prompting:</a:t>
            </a:r>
          </a:p>
          <a:p>
            <a:pPr algn="just"/>
            <a:r>
              <a:rPr lang="en-US" sz="2400" dirty="0"/>
              <a:t> </a:t>
            </a:r>
          </a:p>
          <a:p>
            <a:pPr lvl="2" algn="just"/>
            <a:endParaRPr lang="en-IN" sz="2400" dirty="0"/>
          </a:p>
        </p:txBody>
      </p:sp>
      <p:pic>
        <p:nvPicPr>
          <p:cNvPr id="5" name="Picture 4" descr="A cartoon of a child holding a stick and a book&#10;&#10;Description automatically generated">
            <a:extLst>
              <a:ext uri="{FF2B5EF4-FFF2-40B4-BE49-F238E27FC236}">
                <a16:creationId xmlns:a16="http://schemas.microsoft.com/office/drawing/2014/main" id="{870FB5A4-6A25-110E-5D8F-A1570829A75C}"/>
              </a:ext>
            </a:extLst>
          </p:cNvPr>
          <p:cNvPicPr>
            <a:picLocks noChangeAspect="1"/>
          </p:cNvPicPr>
          <p:nvPr/>
        </p:nvPicPr>
        <p:blipFill>
          <a:blip r:embed="rId3"/>
          <a:stretch>
            <a:fillRect/>
          </a:stretch>
        </p:blipFill>
        <p:spPr>
          <a:xfrm flipH="1">
            <a:off x="9284286" y="2507684"/>
            <a:ext cx="2434102" cy="2438400"/>
          </a:xfrm>
          <a:prstGeom prst="rect">
            <a:avLst/>
          </a:prstGeom>
        </p:spPr>
      </p:pic>
      <p:sp>
        <p:nvSpPr>
          <p:cNvPr id="10" name="TextBox 9">
            <a:extLst>
              <a:ext uri="{FF2B5EF4-FFF2-40B4-BE49-F238E27FC236}">
                <a16:creationId xmlns:a16="http://schemas.microsoft.com/office/drawing/2014/main" id="{11391D68-6540-0635-8523-06657692EC8B}"/>
              </a:ext>
            </a:extLst>
          </p:cNvPr>
          <p:cNvSpPr txBox="1"/>
          <p:nvPr/>
        </p:nvSpPr>
        <p:spPr>
          <a:xfrm>
            <a:off x="328882" y="2403445"/>
            <a:ext cx="8099021" cy="1631216"/>
          </a:xfrm>
          <a:prstGeom prst="rect">
            <a:avLst/>
          </a:prstGeom>
          <a:noFill/>
        </p:spPr>
        <p:txBody>
          <a:bodyPr wrap="square">
            <a:spAutoFit/>
          </a:bodyPr>
          <a:lstStyle/>
          <a:p>
            <a:pPr marL="342900" indent="-342900" algn="just">
              <a:buFont typeface="Wingdings" panose="05000000000000000000" pitchFamily="2" charset="2"/>
              <a:buChar char="v"/>
            </a:pPr>
            <a:r>
              <a:rPr lang="en-US" sz="2000" dirty="0"/>
              <a:t>AI model is </a:t>
            </a:r>
            <a:r>
              <a:rPr lang="en-US" sz="2000" dirty="0">
                <a:solidFill>
                  <a:srgbClr val="C00000"/>
                </a:solidFill>
              </a:rPr>
              <a:t>gradually provided with more information </a:t>
            </a:r>
            <a:r>
              <a:rPr lang="en-US" sz="2000" dirty="0"/>
              <a:t>in a sequence of prompts. </a:t>
            </a:r>
          </a:p>
          <a:p>
            <a:pPr marL="342900" indent="-342900" algn="just">
              <a:buFont typeface="Wingdings" panose="05000000000000000000" pitchFamily="2" charset="2"/>
              <a:buChar char="v"/>
            </a:pPr>
            <a:endParaRPr lang="en-US" sz="2000" dirty="0"/>
          </a:p>
          <a:p>
            <a:pPr marL="342900" indent="-342900" algn="just">
              <a:buFont typeface="Wingdings" panose="05000000000000000000" pitchFamily="2" charset="2"/>
              <a:buChar char="v"/>
            </a:pPr>
            <a:r>
              <a:rPr lang="en-US" sz="2000" dirty="0"/>
              <a:t>The goal is to </a:t>
            </a:r>
            <a:r>
              <a:rPr lang="en-US" sz="2000" dirty="0">
                <a:solidFill>
                  <a:srgbClr val="FF0000"/>
                </a:solidFill>
              </a:rPr>
              <a:t>start with minimal input </a:t>
            </a:r>
            <a:r>
              <a:rPr lang="en-US" sz="2000" dirty="0"/>
              <a:t>and </a:t>
            </a:r>
            <a:r>
              <a:rPr lang="en-US" sz="2000" dirty="0">
                <a:solidFill>
                  <a:srgbClr val="FF0000"/>
                </a:solidFill>
              </a:rPr>
              <a:t>gradually increase </a:t>
            </a:r>
            <a:r>
              <a:rPr lang="en-US" sz="2000" dirty="0"/>
              <a:t>it until the desired response is achieved.</a:t>
            </a:r>
            <a:endParaRPr lang="en-IN" sz="2000" dirty="0"/>
          </a:p>
        </p:txBody>
      </p:sp>
      <p:sp>
        <p:nvSpPr>
          <p:cNvPr id="6" name="TextBox 5">
            <a:extLst>
              <a:ext uri="{FF2B5EF4-FFF2-40B4-BE49-F238E27FC236}">
                <a16:creationId xmlns:a16="http://schemas.microsoft.com/office/drawing/2014/main" id="{5899775E-4199-4B10-0C62-F45274BBC755}"/>
              </a:ext>
            </a:extLst>
          </p:cNvPr>
          <p:cNvSpPr txBox="1"/>
          <p:nvPr/>
        </p:nvSpPr>
        <p:spPr>
          <a:xfrm>
            <a:off x="879727" y="4405328"/>
            <a:ext cx="6103344" cy="1631216"/>
          </a:xfrm>
          <a:prstGeom prst="rect">
            <a:avLst/>
          </a:prstGeom>
          <a:noFill/>
        </p:spPr>
        <p:txBody>
          <a:bodyPr wrap="square">
            <a:spAutoFit/>
          </a:bodyPr>
          <a:lstStyle/>
          <a:p>
            <a:r>
              <a:rPr lang="en-US" sz="2000" dirty="0">
                <a:solidFill>
                  <a:srgbClr val="C00000"/>
                </a:solidFill>
              </a:rPr>
              <a:t>Example:</a:t>
            </a:r>
          </a:p>
          <a:p>
            <a:endParaRPr lang="en-US" sz="2000" dirty="0"/>
          </a:p>
          <a:p>
            <a:r>
              <a:rPr lang="en-US" sz="2000" dirty="0">
                <a:solidFill>
                  <a:schemeClr val="tx1"/>
                </a:solidFill>
              </a:rPr>
              <a:t>Prompt:</a:t>
            </a:r>
            <a:r>
              <a:rPr lang="en-US" sz="2000" dirty="0">
                <a:solidFill>
                  <a:srgbClr val="0000FF"/>
                </a:solidFill>
              </a:rPr>
              <a:t> "Describe your favorite animal."</a:t>
            </a:r>
          </a:p>
          <a:p>
            <a:r>
              <a:rPr lang="en-US" sz="2000" dirty="0">
                <a:solidFill>
                  <a:schemeClr val="tx1"/>
                </a:solidFill>
              </a:rPr>
              <a:t>Prompt 2</a:t>
            </a:r>
            <a:r>
              <a:rPr lang="en-US" sz="2000" dirty="0">
                <a:solidFill>
                  <a:srgbClr val="0000FF"/>
                </a:solidFill>
              </a:rPr>
              <a:t>: "Now, provide more details about its habitat and diet."</a:t>
            </a:r>
            <a:endParaRPr lang="en-IN" sz="2000" dirty="0">
              <a:solidFill>
                <a:srgbClr val="0000FF"/>
              </a:solidFill>
            </a:endParaRPr>
          </a:p>
        </p:txBody>
      </p:sp>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CBE99AD3-CF0D-CC6C-2CAE-F353418FFC8E}"/>
                  </a:ext>
                </a:extLst>
              </p14:cNvPr>
              <p14:cNvContentPartPr/>
              <p14:nvPr/>
            </p14:nvContentPartPr>
            <p14:xfrm>
              <a:off x="2957400" y="2816640"/>
              <a:ext cx="3570480" cy="1207440"/>
            </p14:xfrm>
          </p:contentPart>
        </mc:Choice>
        <mc:Fallback>
          <p:pic>
            <p:nvPicPr>
              <p:cNvPr id="8" name="Ink 7">
                <a:extLst>
                  <a:ext uri="{FF2B5EF4-FFF2-40B4-BE49-F238E27FC236}">
                    <a16:creationId xmlns:a16="http://schemas.microsoft.com/office/drawing/2014/main" id="{CBE99AD3-CF0D-CC6C-2CAE-F353418FFC8E}"/>
                  </a:ext>
                </a:extLst>
              </p:cNvPr>
              <p:cNvPicPr/>
              <p:nvPr/>
            </p:nvPicPr>
            <p:blipFill>
              <a:blip r:embed="rId5"/>
              <a:stretch>
                <a:fillRect/>
              </a:stretch>
            </p:blipFill>
            <p:spPr>
              <a:xfrm>
                <a:off x="2948040" y="2807280"/>
                <a:ext cx="3589200" cy="1226160"/>
              </a:xfrm>
              <a:prstGeom prst="rect">
                <a:avLst/>
              </a:prstGeom>
            </p:spPr>
          </p:pic>
        </mc:Fallback>
      </mc:AlternateContent>
    </p:spTree>
    <p:extLst>
      <p:ext uri="{BB962C8B-B14F-4D97-AF65-F5344CB8AC3E}">
        <p14:creationId xmlns:p14="http://schemas.microsoft.com/office/powerpoint/2010/main" val="365703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a:t>
            </a:r>
            <a:endParaRPr sz="3200" b="1" dirty="0">
              <a:solidFill>
                <a:srgbClr val="C55A11"/>
              </a:solidFill>
              <a:latin typeface="Calibri"/>
              <a:ea typeface="Calibri"/>
              <a:cs typeface="Calibri"/>
              <a:sym typeface="Calibri"/>
            </a:endParaRPr>
          </a:p>
        </p:txBody>
      </p:sp>
      <p:sp>
        <p:nvSpPr>
          <p:cNvPr id="9" name="TextBox 8">
            <a:extLst>
              <a:ext uri="{FF2B5EF4-FFF2-40B4-BE49-F238E27FC236}">
                <a16:creationId xmlns:a16="http://schemas.microsoft.com/office/drawing/2014/main" id="{EB704FF3-00A7-EF87-3228-2D2228986E88}"/>
              </a:ext>
            </a:extLst>
          </p:cNvPr>
          <p:cNvSpPr txBox="1"/>
          <p:nvPr/>
        </p:nvSpPr>
        <p:spPr>
          <a:xfrm>
            <a:off x="363700" y="1240259"/>
            <a:ext cx="10719583" cy="1569660"/>
          </a:xfrm>
          <a:prstGeom prst="rect">
            <a:avLst/>
          </a:prstGeom>
          <a:noFill/>
        </p:spPr>
        <p:txBody>
          <a:bodyPr wrap="square">
            <a:spAutoFit/>
          </a:bodyPr>
          <a:lstStyle/>
          <a:p>
            <a:pPr algn="just"/>
            <a:endParaRPr lang="en-US" sz="2400" dirty="0"/>
          </a:p>
          <a:p>
            <a:pPr marL="342900" indent="-342900" algn="just">
              <a:buFont typeface="Arial" panose="020B0604020202020204" pitchFamily="34" charset="0"/>
              <a:buChar char="•"/>
            </a:pPr>
            <a:r>
              <a:rPr lang="en-US" sz="2400" dirty="0"/>
              <a:t>Active Prompting:</a:t>
            </a:r>
          </a:p>
          <a:p>
            <a:pPr algn="just"/>
            <a:r>
              <a:rPr lang="en-US" sz="2400" dirty="0"/>
              <a:t> </a:t>
            </a:r>
          </a:p>
          <a:p>
            <a:pPr lvl="2" algn="just"/>
            <a:endParaRPr lang="en-IN" sz="2400" dirty="0"/>
          </a:p>
        </p:txBody>
      </p:sp>
      <p:pic>
        <p:nvPicPr>
          <p:cNvPr id="5" name="Picture 4" descr="A cartoon of a child holding a stick and a book&#10;&#10;Description automatically generated">
            <a:extLst>
              <a:ext uri="{FF2B5EF4-FFF2-40B4-BE49-F238E27FC236}">
                <a16:creationId xmlns:a16="http://schemas.microsoft.com/office/drawing/2014/main" id="{870FB5A4-6A25-110E-5D8F-A1570829A75C}"/>
              </a:ext>
            </a:extLst>
          </p:cNvPr>
          <p:cNvPicPr>
            <a:picLocks noChangeAspect="1"/>
          </p:cNvPicPr>
          <p:nvPr/>
        </p:nvPicPr>
        <p:blipFill>
          <a:blip r:embed="rId3"/>
          <a:stretch>
            <a:fillRect/>
          </a:stretch>
        </p:blipFill>
        <p:spPr>
          <a:xfrm flipH="1">
            <a:off x="9284286" y="2507684"/>
            <a:ext cx="2434102" cy="2438400"/>
          </a:xfrm>
          <a:prstGeom prst="rect">
            <a:avLst/>
          </a:prstGeom>
        </p:spPr>
      </p:pic>
      <p:sp>
        <p:nvSpPr>
          <p:cNvPr id="10" name="TextBox 9">
            <a:extLst>
              <a:ext uri="{FF2B5EF4-FFF2-40B4-BE49-F238E27FC236}">
                <a16:creationId xmlns:a16="http://schemas.microsoft.com/office/drawing/2014/main" id="{11391D68-6540-0635-8523-06657692EC8B}"/>
              </a:ext>
            </a:extLst>
          </p:cNvPr>
          <p:cNvSpPr txBox="1"/>
          <p:nvPr/>
        </p:nvSpPr>
        <p:spPr>
          <a:xfrm>
            <a:off x="328883" y="2403445"/>
            <a:ext cx="7381302" cy="1631216"/>
          </a:xfrm>
          <a:prstGeom prst="rect">
            <a:avLst/>
          </a:prstGeom>
          <a:noFill/>
        </p:spPr>
        <p:txBody>
          <a:bodyPr wrap="square">
            <a:spAutoFit/>
          </a:bodyPr>
          <a:lstStyle/>
          <a:p>
            <a:pPr marL="342900" indent="-342900" algn="just">
              <a:buFont typeface="Wingdings" panose="05000000000000000000" pitchFamily="2" charset="2"/>
              <a:buChar char="v"/>
            </a:pPr>
            <a:r>
              <a:rPr lang="en-US" sz="2000" dirty="0"/>
              <a:t>Involves </a:t>
            </a:r>
            <a:r>
              <a:rPr lang="en-US" sz="2000" dirty="0">
                <a:solidFill>
                  <a:srgbClr val="C00000"/>
                </a:solidFill>
              </a:rPr>
              <a:t>actively guiding the AI model's behavior </a:t>
            </a:r>
            <a:r>
              <a:rPr lang="en-US" sz="2000" dirty="0"/>
              <a:t>during the generation process. </a:t>
            </a:r>
          </a:p>
          <a:p>
            <a:pPr marL="342900" indent="-342900" algn="just">
              <a:buFont typeface="Wingdings" panose="05000000000000000000" pitchFamily="2" charset="2"/>
              <a:buChar char="v"/>
            </a:pPr>
            <a:endParaRPr lang="en-US" sz="2000" dirty="0"/>
          </a:p>
          <a:p>
            <a:pPr marL="342900" indent="-342900" algn="just">
              <a:buFont typeface="Wingdings" panose="05000000000000000000" pitchFamily="2" charset="2"/>
              <a:buChar char="v"/>
            </a:pPr>
            <a:r>
              <a:rPr lang="en-US" sz="2000" dirty="0"/>
              <a:t>It can </a:t>
            </a:r>
            <a:r>
              <a:rPr lang="en-US" sz="2000" dirty="0">
                <a:solidFill>
                  <a:srgbClr val="C00000"/>
                </a:solidFill>
              </a:rPr>
              <a:t>include specifying </a:t>
            </a:r>
            <a:r>
              <a:rPr lang="en-US" sz="2000" dirty="0"/>
              <a:t>desired </a:t>
            </a:r>
            <a:r>
              <a:rPr lang="en-US" sz="2000" dirty="0">
                <a:solidFill>
                  <a:srgbClr val="C00000"/>
                </a:solidFill>
              </a:rPr>
              <a:t>attributes, style, or tone </a:t>
            </a:r>
            <a:r>
              <a:rPr lang="en-US" sz="2000" dirty="0"/>
              <a:t>in the prompt to influence the output.</a:t>
            </a:r>
            <a:endParaRPr lang="en-IN" sz="2000" dirty="0"/>
          </a:p>
        </p:txBody>
      </p:sp>
      <p:sp>
        <p:nvSpPr>
          <p:cNvPr id="6" name="TextBox 5">
            <a:extLst>
              <a:ext uri="{FF2B5EF4-FFF2-40B4-BE49-F238E27FC236}">
                <a16:creationId xmlns:a16="http://schemas.microsoft.com/office/drawing/2014/main" id="{5899775E-4199-4B10-0C62-F45274BBC755}"/>
              </a:ext>
            </a:extLst>
          </p:cNvPr>
          <p:cNvSpPr txBox="1"/>
          <p:nvPr/>
        </p:nvSpPr>
        <p:spPr>
          <a:xfrm>
            <a:off x="813626" y="4416345"/>
            <a:ext cx="7184620" cy="1938992"/>
          </a:xfrm>
          <a:prstGeom prst="rect">
            <a:avLst/>
          </a:prstGeom>
          <a:noFill/>
        </p:spPr>
        <p:txBody>
          <a:bodyPr wrap="square">
            <a:spAutoFit/>
          </a:bodyPr>
          <a:lstStyle/>
          <a:p>
            <a:r>
              <a:rPr lang="en-US" sz="2000" dirty="0">
                <a:solidFill>
                  <a:srgbClr val="C00000"/>
                </a:solidFill>
              </a:rPr>
              <a:t>Example:</a:t>
            </a:r>
          </a:p>
          <a:p>
            <a:endParaRPr lang="en-US" sz="2000" dirty="0"/>
          </a:p>
          <a:p>
            <a:r>
              <a:rPr lang="en-US" sz="2000" dirty="0">
                <a:solidFill>
                  <a:schemeClr val="tx1"/>
                </a:solidFill>
              </a:rPr>
              <a:t>Prompt: </a:t>
            </a:r>
          </a:p>
          <a:p>
            <a:endParaRPr lang="en-US" sz="2000" dirty="0">
              <a:solidFill>
                <a:srgbClr val="0000FF"/>
              </a:solidFill>
            </a:endParaRPr>
          </a:p>
          <a:p>
            <a:r>
              <a:rPr lang="en-US" sz="2000" dirty="0">
                <a:solidFill>
                  <a:srgbClr val="0000FF"/>
                </a:solidFill>
              </a:rPr>
              <a:t>“Write a poem about the joy of spring, using descriptive and vibrant language."</a:t>
            </a:r>
            <a:endParaRPr lang="en-IN" sz="2000" dirty="0">
              <a:solidFill>
                <a:srgbClr val="0000FF"/>
              </a:solidFil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D4FE47D1-F374-9625-C4E3-55C391FF9F5F}"/>
                  </a:ext>
                </a:extLst>
              </p14:cNvPr>
              <p14:cNvContentPartPr/>
              <p14:nvPr/>
            </p14:nvContentPartPr>
            <p14:xfrm>
              <a:off x="2508840" y="2747880"/>
              <a:ext cx="2742840" cy="1404000"/>
            </p14:xfrm>
          </p:contentPart>
        </mc:Choice>
        <mc:Fallback>
          <p:pic>
            <p:nvPicPr>
              <p:cNvPr id="2" name="Ink 1">
                <a:extLst>
                  <a:ext uri="{FF2B5EF4-FFF2-40B4-BE49-F238E27FC236}">
                    <a16:creationId xmlns:a16="http://schemas.microsoft.com/office/drawing/2014/main" id="{D4FE47D1-F374-9625-C4E3-55C391FF9F5F}"/>
                  </a:ext>
                </a:extLst>
              </p:cNvPr>
              <p:cNvPicPr/>
              <p:nvPr/>
            </p:nvPicPr>
            <p:blipFill>
              <a:blip r:embed="rId5"/>
              <a:stretch>
                <a:fillRect/>
              </a:stretch>
            </p:blipFill>
            <p:spPr>
              <a:xfrm>
                <a:off x="2499480" y="2738520"/>
                <a:ext cx="2761560" cy="1422720"/>
              </a:xfrm>
              <a:prstGeom prst="rect">
                <a:avLst/>
              </a:prstGeom>
            </p:spPr>
          </p:pic>
        </mc:Fallback>
      </mc:AlternateContent>
    </p:spTree>
    <p:extLst>
      <p:ext uri="{BB962C8B-B14F-4D97-AF65-F5344CB8AC3E}">
        <p14:creationId xmlns:p14="http://schemas.microsoft.com/office/powerpoint/2010/main" val="425957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a:t>
            </a:r>
            <a:endParaRPr sz="3200" b="1" dirty="0">
              <a:solidFill>
                <a:srgbClr val="C55A11"/>
              </a:solidFill>
              <a:latin typeface="Calibri"/>
              <a:ea typeface="Calibri"/>
              <a:cs typeface="Calibri"/>
              <a:sym typeface="Calibri"/>
            </a:endParaRPr>
          </a:p>
        </p:txBody>
      </p:sp>
      <p:sp>
        <p:nvSpPr>
          <p:cNvPr id="9" name="TextBox 8">
            <a:extLst>
              <a:ext uri="{FF2B5EF4-FFF2-40B4-BE49-F238E27FC236}">
                <a16:creationId xmlns:a16="http://schemas.microsoft.com/office/drawing/2014/main" id="{EB704FF3-00A7-EF87-3228-2D2228986E88}"/>
              </a:ext>
            </a:extLst>
          </p:cNvPr>
          <p:cNvSpPr txBox="1"/>
          <p:nvPr/>
        </p:nvSpPr>
        <p:spPr>
          <a:xfrm>
            <a:off x="363700" y="1240259"/>
            <a:ext cx="10719583" cy="1569660"/>
          </a:xfrm>
          <a:prstGeom prst="rect">
            <a:avLst/>
          </a:prstGeom>
          <a:noFill/>
        </p:spPr>
        <p:txBody>
          <a:bodyPr wrap="square">
            <a:spAutoFit/>
          </a:bodyPr>
          <a:lstStyle/>
          <a:p>
            <a:pPr algn="just"/>
            <a:endParaRPr lang="en-US" sz="2400" dirty="0"/>
          </a:p>
          <a:p>
            <a:pPr marL="342900" indent="-342900" algn="just">
              <a:buFont typeface="Arial" panose="020B0604020202020204" pitchFamily="34" charset="0"/>
              <a:buChar char="•"/>
            </a:pPr>
            <a:r>
              <a:rPr lang="en-US" sz="2400" dirty="0"/>
              <a:t>Generated Knowledge Prompting:</a:t>
            </a:r>
          </a:p>
          <a:p>
            <a:pPr algn="just"/>
            <a:r>
              <a:rPr lang="en-US" sz="2400" dirty="0"/>
              <a:t> </a:t>
            </a:r>
          </a:p>
          <a:p>
            <a:pPr lvl="2" algn="just"/>
            <a:endParaRPr lang="en-IN" sz="2400" dirty="0"/>
          </a:p>
        </p:txBody>
      </p:sp>
      <p:pic>
        <p:nvPicPr>
          <p:cNvPr id="5" name="Picture 4" descr="A cartoon of a child holding a stick and a book&#10;&#10;Description automatically generated">
            <a:extLst>
              <a:ext uri="{FF2B5EF4-FFF2-40B4-BE49-F238E27FC236}">
                <a16:creationId xmlns:a16="http://schemas.microsoft.com/office/drawing/2014/main" id="{870FB5A4-6A25-110E-5D8F-A1570829A75C}"/>
              </a:ext>
            </a:extLst>
          </p:cNvPr>
          <p:cNvPicPr>
            <a:picLocks noChangeAspect="1"/>
          </p:cNvPicPr>
          <p:nvPr/>
        </p:nvPicPr>
        <p:blipFill>
          <a:blip r:embed="rId3"/>
          <a:stretch>
            <a:fillRect/>
          </a:stretch>
        </p:blipFill>
        <p:spPr>
          <a:xfrm flipH="1">
            <a:off x="9284286" y="2507684"/>
            <a:ext cx="2434102" cy="2438400"/>
          </a:xfrm>
          <a:prstGeom prst="rect">
            <a:avLst/>
          </a:prstGeom>
        </p:spPr>
      </p:pic>
      <p:sp>
        <p:nvSpPr>
          <p:cNvPr id="10" name="TextBox 9">
            <a:extLst>
              <a:ext uri="{FF2B5EF4-FFF2-40B4-BE49-F238E27FC236}">
                <a16:creationId xmlns:a16="http://schemas.microsoft.com/office/drawing/2014/main" id="{11391D68-6540-0635-8523-06657692EC8B}"/>
              </a:ext>
            </a:extLst>
          </p:cNvPr>
          <p:cNvSpPr txBox="1"/>
          <p:nvPr/>
        </p:nvSpPr>
        <p:spPr>
          <a:xfrm>
            <a:off x="328883" y="2403445"/>
            <a:ext cx="7381302" cy="1015663"/>
          </a:xfrm>
          <a:prstGeom prst="rect">
            <a:avLst/>
          </a:prstGeom>
          <a:noFill/>
        </p:spPr>
        <p:txBody>
          <a:bodyPr wrap="square">
            <a:spAutoFit/>
          </a:bodyPr>
          <a:lstStyle/>
          <a:p>
            <a:pPr marL="342900" indent="-342900" algn="just">
              <a:buFont typeface="Wingdings" panose="05000000000000000000" pitchFamily="2" charset="2"/>
              <a:buChar char="v"/>
            </a:pPr>
            <a:r>
              <a:rPr lang="en-US" sz="2000" dirty="0"/>
              <a:t>Prompts that encourage the AI model to </a:t>
            </a:r>
            <a:r>
              <a:rPr lang="en-US" sz="2000" dirty="0">
                <a:solidFill>
                  <a:srgbClr val="C00000"/>
                </a:solidFill>
              </a:rPr>
              <a:t>demonstrate its knowledge on a specific topic </a:t>
            </a:r>
            <a:r>
              <a:rPr lang="en-US" sz="2000" dirty="0"/>
              <a:t>or domain by generating informative responses.</a:t>
            </a:r>
            <a:endParaRPr lang="en-IN" sz="2000" dirty="0"/>
          </a:p>
        </p:txBody>
      </p:sp>
      <p:sp>
        <p:nvSpPr>
          <p:cNvPr id="6" name="TextBox 5">
            <a:extLst>
              <a:ext uri="{FF2B5EF4-FFF2-40B4-BE49-F238E27FC236}">
                <a16:creationId xmlns:a16="http://schemas.microsoft.com/office/drawing/2014/main" id="{5899775E-4199-4B10-0C62-F45274BBC755}"/>
              </a:ext>
            </a:extLst>
          </p:cNvPr>
          <p:cNvSpPr txBox="1"/>
          <p:nvPr/>
        </p:nvSpPr>
        <p:spPr>
          <a:xfrm>
            <a:off x="813626" y="4416345"/>
            <a:ext cx="7184620" cy="1631216"/>
          </a:xfrm>
          <a:prstGeom prst="rect">
            <a:avLst/>
          </a:prstGeom>
          <a:noFill/>
        </p:spPr>
        <p:txBody>
          <a:bodyPr wrap="square">
            <a:spAutoFit/>
          </a:bodyPr>
          <a:lstStyle/>
          <a:p>
            <a:r>
              <a:rPr lang="en-US" sz="2000" dirty="0">
                <a:solidFill>
                  <a:srgbClr val="C00000"/>
                </a:solidFill>
              </a:rPr>
              <a:t>Example:</a:t>
            </a:r>
          </a:p>
          <a:p>
            <a:endParaRPr lang="en-US" sz="2000" dirty="0"/>
          </a:p>
          <a:p>
            <a:r>
              <a:rPr lang="en-US" sz="2000" dirty="0">
                <a:solidFill>
                  <a:schemeClr val="tx1"/>
                </a:solidFill>
              </a:rPr>
              <a:t>Prompt: </a:t>
            </a:r>
          </a:p>
          <a:p>
            <a:endParaRPr lang="en-US" sz="2000" dirty="0">
              <a:solidFill>
                <a:srgbClr val="0000FF"/>
              </a:solidFill>
            </a:endParaRPr>
          </a:p>
          <a:p>
            <a:r>
              <a:rPr lang="en-US" sz="2000" dirty="0">
                <a:solidFill>
                  <a:srgbClr val="0000FF"/>
                </a:solidFill>
              </a:rPr>
              <a:t>"Explain the concept of photosynthesis to a 10-year-old."</a:t>
            </a:r>
            <a:endParaRPr lang="en-IN" sz="2000" dirty="0">
              <a:solidFill>
                <a:srgbClr val="0000FF"/>
              </a:solidFil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DBBA8072-B468-33F8-0FFF-877000E149A4}"/>
                  </a:ext>
                </a:extLst>
              </p14:cNvPr>
              <p14:cNvContentPartPr/>
              <p14:nvPr/>
            </p14:nvContentPartPr>
            <p14:xfrm>
              <a:off x="7704720" y="2290680"/>
              <a:ext cx="477000" cy="1085760"/>
            </p14:xfrm>
          </p:contentPart>
        </mc:Choice>
        <mc:Fallback>
          <p:pic>
            <p:nvPicPr>
              <p:cNvPr id="2" name="Ink 1">
                <a:extLst>
                  <a:ext uri="{FF2B5EF4-FFF2-40B4-BE49-F238E27FC236}">
                    <a16:creationId xmlns:a16="http://schemas.microsoft.com/office/drawing/2014/main" id="{DBBA8072-B468-33F8-0FFF-877000E149A4}"/>
                  </a:ext>
                </a:extLst>
              </p:cNvPr>
              <p:cNvPicPr/>
              <p:nvPr/>
            </p:nvPicPr>
            <p:blipFill>
              <a:blip r:embed="rId5"/>
              <a:stretch>
                <a:fillRect/>
              </a:stretch>
            </p:blipFill>
            <p:spPr>
              <a:xfrm>
                <a:off x="7695360" y="2281320"/>
                <a:ext cx="495720" cy="1104480"/>
              </a:xfrm>
              <a:prstGeom prst="rect">
                <a:avLst/>
              </a:prstGeom>
            </p:spPr>
          </p:pic>
        </mc:Fallback>
      </mc:AlternateContent>
    </p:spTree>
    <p:extLst>
      <p:ext uri="{BB962C8B-B14F-4D97-AF65-F5344CB8AC3E}">
        <p14:creationId xmlns:p14="http://schemas.microsoft.com/office/powerpoint/2010/main" val="365583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a:t>
            </a:r>
            <a:endParaRPr sz="3200" b="1" dirty="0">
              <a:solidFill>
                <a:srgbClr val="C55A11"/>
              </a:solidFill>
              <a:latin typeface="Calibri"/>
              <a:ea typeface="Calibri"/>
              <a:cs typeface="Calibri"/>
              <a:sym typeface="Calibri"/>
            </a:endParaRPr>
          </a:p>
        </p:txBody>
      </p:sp>
      <p:sp>
        <p:nvSpPr>
          <p:cNvPr id="9" name="TextBox 8">
            <a:extLst>
              <a:ext uri="{FF2B5EF4-FFF2-40B4-BE49-F238E27FC236}">
                <a16:creationId xmlns:a16="http://schemas.microsoft.com/office/drawing/2014/main" id="{EB704FF3-00A7-EF87-3228-2D2228986E88}"/>
              </a:ext>
            </a:extLst>
          </p:cNvPr>
          <p:cNvSpPr txBox="1"/>
          <p:nvPr/>
        </p:nvSpPr>
        <p:spPr>
          <a:xfrm>
            <a:off x="363700" y="1240259"/>
            <a:ext cx="10719583" cy="1569660"/>
          </a:xfrm>
          <a:prstGeom prst="rect">
            <a:avLst/>
          </a:prstGeom>
          <a:noFill/>
        </p:spPr>
        <p:txBody>
          <a:bodyPr wrap="square">
            <a:spAutoFit/>
          </a:bodyPr>
          <a:lstStyle/>
          <a:p>
            <a:pPr algn="just"/>
            <a:endParaRPr lang="en-US" sz="2400" dirty="0"/>
          </a:p>
          <a:p>
            <a:pPr marL="342900" indent="-342900" algn="just">
              <a:buFont typeface="Arial" panose="020B0604020202020204" pitchFamily="34" charset="0"/>
              <a:buChar char="•"/>
            </a:pPr>
            <a:r>
              <a:rPr lang="en-US" sz="2400" dirty="0"/>
              <a:t>Directional Stimulus Prompting:</a:t>
            </a:r>
          </a:p>
          <a:p>
            <a:pPr algn="just"/>
            <a:r>
              <a:rPr lang="en-US" sz="2400" dirty="0"/>
              <a:t> </a:t>
            </a:r>
          </a:p>
          <a:p>
            <a:pPr lvl="2" algn="just"/>
            <a:endParaRPr lang="en-IN" sz="2400" dirty="0"/>
          </a:p>
        </p:txBody>
      </p:sp>
      <p:pic>
        <p:nvPicPr>
          <p:cNvPr id="5" name="Picture 4" descr="A cartoon of a child holding a stick and a book&#10;&#10;Description automatically generated">
            <a:extLst>
              <a:ext uri="{FF2B5EF4-FFF2-40B4-BE49-F238E27FC236}">
                <a16:creationId xmlns:a16="http://schemas.microsoft.com/office/drawing/2014/main" id="{870FB5A4-6A25-110E-5D8F-A1570829A75C}"/>
              </a:ext>
            </a:extLst>
          </p:cNvPr>
          <p:cNvPicPr>
            <a:picLocks noChangeAspect="1"/>
          </p:cNvPicPr>
          <p:nvPr/>
        </p:nvPicPr>
        <p:blipFill>
          <a:blip r:embed="rId3"/>
          <a:stretch>
            <a:fillRect/>
          </a:stretch>
        </p:blipFill>
        <p:spPr>
          <a:xfrm flipH="1">
            <a:off x="9284286" y="2507684"/>
            <a:ext cx="2434102" cy="2438400"/>
          </a:xfrm>
          <a:prstGeom prst="rect">
            <a:avLst/>
          </a:prstGeom>
        </p:spPr>
      </p:pic>
      <p:sp>
        <p:nvSpPr>
          <p:cNvPr id="10" name="TextBox 9">
            <a:extLst>
              <a:ext uri="{FF2B5EF4-FFF2-40B4-BE49-F238E27FC236}">
                <a16:creationId xmlns:a16="http://schemas.microsoft.com/office/drawing/2014/main" id="{11391D68-6540-0635-8523-06657692EC8B}"/>
              </a:ext>
            </a:extLst>
          </p:cNvPr>
          <p:cNvSpPr txBox="1"/>
          <p:nvPr/>
        </p:nvSpPr>
        <p:spPr>
          <a:xfrm>
            <a:off x="328883" y="2403445"/>
            <a:ext cx="8320298" cy="1015663"/>
          </a:xfrm>
          <a:prstGeom prst="rect">
            <a:avLst/>
          </a:prstGeom>
          <a:noFill/>
        </p:spPr>
        <p:txBody>
          <a:bodyPr wrap="square">
            <a:spAutoFit/>
          </a:bodyPr>
          <a:lstStyle/>
          <a:p>
            <a:pPr marL="342900" indent="-342900" algn="just">
              <a:buFont typeface="Wingdings" panose="05000000000000000000" pitchFamily="2" charset="2"/>
              <a:buChar char="v"/>
            </a:pPr>
            <a:r>
              <a:rPr lang="en-US" sz="2000" dirty="0"/>
              <a:t>Provides </a:t>
            </a:r>
            <a:r>
              <a:rPr lang="en-US" sz="2000" dirty="0">
                <a:solidFill>
                  <a:srgbClr val="C00000"/>
                </a:solidFill>
              </a:rPr>
              <a:t>explicit instructions to the AI model </a:t>
            </a:r>
            <a:r>
              <a:rPr lang="en-US" sz="2000" dirty="0"/>
              <a:t>regarding the direction or </a:t>
            </a:r>
            <a:r>
              <a:rPr lang="en-US" sz="2000" dirty="0">
                <a:solidFill>
                  <a:srgbClr val="C00000"/>
                </a:solidFill>
              </a:rPr>
              <a:t>focus of the response, guiding it to generate </a:t>
            </a:r>
            <a:r>
              <a:rPr lang="en-US" sz="2000" dirty="0"/>
              <a:t>content in a particular way.</a:t>
            </a:r>
            <a:endParaRPr lang="en-IN" sz="2000" dirty="0"/>
          </a:p>
        </p:txBody>
      </p:sp>
      <p:sp>
        <p:nvSpPr>
          <p:cNvPr id="6" name="TextBox 5">
            <a:extLst>
              <a:ext uri="{FF2B5EF4-FFF2-40B4-BE49-F238E27FC236}">
                <a16:creationId xmlns:a16="http://schemas.microsoft.com/office/drawing/2014/main" id="{5899775E-4199-4B10-0C62-F45274BBC755}"/>
              </a:ext>
            </a:extLst>
          </p:cNvPr>
          <p:cNvSpPr txBox="1"/>
          <p:nvPr/>
        </p:nvSpPr>
        <p:spPr>
          <a:xfrm>
            <a:off x="813626" y="4416345"/>
            <a:ext cx="8470660" cy="1938992"/>
          </a:xfrm>
          <a:prstGeom prst="rect">
            <a:avLst/>
          </a:prstGeom>
          <a:noFill/>
        </p:spPr>
        <p:txBody>
          <a:bodyPr wrap="square">
            <a:spAutoFit/>
          </a:bodyPr>
          <a:lstStyle/>
          <a:p>
            <a:r>
              <a:rPr lang="en-US" sz="2000" dirty="0">
                <a:solidFill>
                  <a:srgbClr val="C00000"/>
                </a:solidFill>
              </a:rPr>
              <a:t>Example:</a:t>
            </a:r>
          </a:p>
          <a:p>
            <a:endParaRPr lang="en-US" sz="2000" dirty="0"/>
          </a:p>
          <a:p>
            <a:r>
              <a:rPr lang="en-US" sz="2000" dirty="0">
                <a:solidFill>
                  <a:schemeClr val="tx1"/>
                </a:solidFill>
              </a:rPr>
              <a:t>Prompt: </a:t>
            </a:r>
          </a:p>
          <a:p>
            <a:endParaRPr lang="en-US" sz="2000" dirty="0">
              <a:solidFill>
                <a:srgbClr val="0000FF"/>
              </a:solidFill>
            </a:endParaRPr>
          </a:p>
          <a:p>
            <a:r>
              <a:rPr lang="en-US" sz="2000" dirty="0">
                <a:solidFill>
                  <a:srgbClr val="0000FF"/>
                </a:solidFill>
              </a:rPr>
              <a:t>"Write a story about a courageous astronaut exploring an unknown planet.”</a:t>
            </a:r>
            <a:endParaRPr lang="en-IN" sz="2000" dirty="0">
              <a:solidFill>
                <a:srgbClr val="0000FF"/>
              </a:solidFil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0D25DB0A-B6C9-9642-C5C7-80FEAD595756}"/>
                  </a:ext>
                </a:extLst>
              </p14:cNvPr>
              <p14:cNvContentPartPr/>
              <p14:nvPr/>
            </p14:nvContentPartPr>
            <p14:xfrm>
              <a:off x="1010520" y="5462280"/>
              <a:ext cx="4098960" cy="1008360"/>
            </p14:xfrm>
          </p:contentPart>
        </mc:Choice>
        <mc:Fallback>
          <p:pic>
            <p:nvPicPr>
              <p:cNvPr id="2" name="Ink 1">
                <a:extLst>
                  <a:ext uri="{FF2B5EF4-FFF2-40B4-BE49-F238E27FC236}">
                    <a16:creationId xmlns:a16="http://schemas.microsoft.com/office/drawing/2014/main" id="{0D25DB0A-B6C9-9642-C5C7-80FEAD595756}"/>
                  </a:ext>
                </a:extLst>
              </p:cNvPr>
              <p:cNvPicPr/>
              <p:nvPr/>
            </p:nvPicPr>
            <p:blipFill>
              <a:blip r:embed="rId5"/>
              <a:stretch>
                <a:fillRect/>
              </a:stretch>
            </p:blipFill>
            <p:spPr>
              <a:xfrm>
                <a:off x="1001160" y="5452920"/>
                <a:ext cx="4117680" cy="1027080"/>
              </a:xfrm>
              <a:prstGeom prst="rect">
                <a:avLst/>
              </a:prstGeom>
            </p:spPr>
          </p:pic>
        </mc:Fallback>
      </mc:AlternateContent>
    </p:spTree>
    <p:extLst>
      <p:ext uri="{BB962C8B-B14F-4D97-AF65-F5344CB8AC3E}">
        <p14:creationId xmlns:p14="http://schemas.microsoft.com/office/powerpoint/2010/main" val="42058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a:t>
            </a:r>
            <a:endParaRPr sz="3200" b="1" dirty="0">
              <a:solidFill>
                <a:srgbClr val="C55A11"/>
              </a:solidFill>
              <a:latin typeface="Calibri"/>
              <a:ea typeface="Calibri"/>
              <a:cs typeface="Calibri"/>
              <a:sym typeface="Calibri"/>
            </a:endParaRPr>
          </a:p>
        </p:txBody>
      </p:sp>
      <p:sp>
        <p:nvSpPr>
          <p:cNvPr id="9" name="TextBox 8">
            <a:extLst>
              <a:ext uri="{FF2B5EF4-FFF2-40B4-BE49-F238E27FC236}">
                <a16:creationId xmlns:a16="http://schemas.microsoft.com/office/drawing/2014/main" id="{EB704FF3-00A7-EF87-3228-2D2228986E88}"/>
              </a:ext>
            </a:extLst>
          </p:cNvPr>
          <p:cNvSpPr txBox="1"/>
          <p:nvPr/>
        </p:nvSpPr>
        <p:spPr>
          <a:xfrm>
            <a:off x="363700" y="1240259"/>
            <a:ext cx="10719583" cy="1569660"/>
          </a:xfrm>
          <a:prstGeom prst="rect">
            <a:avLst/>
          </a:prstGeom>
          <a:noFill/>
        </p:spPr>
        <p:txBody>
          <a:bodyPr wrap="square">
            <a:spAutoFit/>
          </a:bodyPr>
          <a:lstStyle/>
          <a:p>
            <a:pPr algn="just"/>
            <a:endParaRPr lang="en-US" sz="2400" dirty="0"/>
          </a:p>
          <a:p>
            <a:pPr marL="342900" indent="-342900" algn="just">
              <a:buFont typeface="Arial" panose="020B0604020202020204" pitchFamily="34" charset="0"/>
              <a:buChar char="•"/>
            </a:pPr>
            <a:r>
              <a:rPr lang="en-US" sz="2400" dirty="0" err="1"/>
              <a:t>ReAct</a:t>
            </a:r>
            <a:r>
              <a:rPr lang="en-US" sz="2400" dirty="0"/>
              <a:t> Prompting:</a:t>
            </a:r>
          </a:p>
          <a:p>
            <a:pPr algn="just"/>
            <a:r>
              <a:rPr lang="en-US" sz="2400" dirty="0"/>
              <a:t> </a:t>
            </a:r>
          </a:p>
          <a:p>
            <a:pPr lvl="2" algn="just"/>
            <a:endParaRPr lang="en-IN" sz="2400" dirty="0"/>
          </a:p>
        </p:txBody>
      </p:sp>
      <p:pic>
        <p:nvPicPr>
          <p:cNvPr id="5" name="Picture 4" descr="A cartoon of a child holding a stick and a book&#10;&#10;Description automatically generated">
            <a:extLst>
              <a:ext uri="{FF2B5EF4-FFF2-40B4-BE49-F238E27FC236}">
                <a16:creationId xmlns:a16="http://schemas.microsoft.com/office/drawing/2014/main" id="{870FB5A4-6A25-110E-5D8F-A1570829A75C}"/>
              </a:ext>
            </a:extLst>
          </p:cNvPr>
          <p:cNvPicPr>
            <a:picLocks noChangeAspect="1"/>
          </p:cNvPicPr>
          <p:nvPr/>
        </p:nvPicPr>
        <p:blipFill>
          <a:blip r:embed="rId3"/>
          <a:stretch>
            <a:fillRect/>
          </a:stretch>
        </p:blipFill>
        <p:spPr>
          <a:xfrm flipH="1">
            <a:off x="9284286" y="2507684"/>
            <a:ext cx="2434102" cy="2438400"/>
          </a:xfrm>
          <a:prstGeom prst="rect">
            <a:avLst/>
          </a:prstGeom>
        </p:spPr>
      </p:pic>
      <p:sp>
        <p:nvSpPr>
          <p:cNvPr id="10" name="TextBox 9">
            <a:extLst>
              <a:ext uri="{FF2B5EF4-FFF2-40B4-BE49-F238E27FC236}">
                <a16:creationId xmlns:a16="http://schemas.microsoft.com/office/drawing/2014/main" id="{11391D68-6540-0635-8523-06657692EC8B}"/>
              </a:ext>
            </a:extLst>
          </p:cNvPr>
          <p:cNvSpPr txBox="1"/>
          <p:nvPr/>
        </p:nvSpPr>
        <p:spPr>
          <a:xfrm>
            <a:off x="328883" y="2403445"/>
            <a:ext cx="8320298" cy="1015663"/>
          </a:xfrm>
          <a:prstGeom prst="rect">
            <a:avLst/>
          </a:prstGeom>
          <a:noFill/>
        </p:spPr>
        <p:txBody>
          <a:bodyPr wrap="square">
            <a:spAutoFit/>
          </a:bodyPr>
          <a:lstStyle/>
          <a:p>
            <a:pPr marL="342900" indent="-342900" algn="just">
              <a:buFont typeface="Wingdings" panose="05000000000000000000" pitchFamily="2" charset="2"/>
              <a:buChar char="v"/>
            </a:pPr>
            <a:r>
              <a:rPr lang="en-US" sz="2000" dirty="0"/>
              <a:t>A technique where the AI model is prompted to </a:t>
            </a:r>
            <a:r>
              <a:rPr lang="en-US" sz="2000" dirty="0">
                <a:solidFill>
                  <a:srgbClr val="C00000"/>
                </a:solidFill>
              </a:rPr>
              <a:t>react to specific elements or attributes in the input</a:t>
            </a:r>
            <a:r>
              <a:rPr lang="en-US" sz="2000" dirty="0"/>
              <a:t>, leading to more interactive and dynamic responses.</a:t>
            </a:r>
            <a:endParaRPr lang="en-IN" sz="2000" dirty="0"/>
          </a:p>
        </p:txBody>
      </p:sp>
      <p:sp>
        <p:nvSpPr>
          <p:cNvPr id="6" name="TextBox 5">
            <a:extLst>
              <a:ext uri="{FF2B5EF4-FFF2-40B4-BE49-F238E27FC236}">
                <a16:creationId xmlns:a16="http://schemas.microsoft.com/office/drawing/2014/main" id="{5899775E-4199-4B10-0C62-F45274BBC755}"/>
              </a:ext>
            </a:extLst>
          </p:cNvPr>
          <p:cNvSpPr txBox="1"/>
          <p:nvPr/>
        </p:nvSpPr>
        <p:spPr>
          <a:xfrm>
            <a:off x="813626" y="4416345"/>
            <a:ext cx="7184620" cy="1938992"/>
          </a:xfrm>
          <a:prstGeom prst="rect">
            <a:avLst/>
          </a:prstGeom>
          <a:noFill/>
        </p:spPr>
        <p:txBody>
          <a:bodyPr wrap="square">
            <a:spAutoFit/>
          </a:bodyPr>
          <a:lstStyle/>
          <a:p>
            <a:r>
              <a:rPr lang="en-US" sz="2000" dirty="0">
                <a:solidFill>
                  <a:srgbClr val="C00000"/>
                </a:solidFill>
              </a:rPr>
              <a:t>Example:</a:t>
            </a:r>
          </a:p>
          <a:p>
            <a:endParaRPr lang="en-US" sz="2000" dirty="0"/>
          </a:p>
          <a:p>
            <a:r>
              <a:rPr lang="en-US" sz="2000" dirty="0">
                <a:solidFill>
                  <a:schemeClr val="tx1"/>
                </a:solidFill>
              </a:rPr>
              <a:t>Prompt: </a:t>
            </a:r>
          </a:p>
          <a:p>
            <a:endParaRPr lang="en-US" sz="2000" dirty="0">
              <a:solidFill>
                <a:srgbClr val="0000FF"/>
              </a:solidFill>
            </a:endParaRPr>
          </a:p>
          <a:p>
            <a:r>
              <a:rPr lang="en-US" sz="2000" dirty="0">
                <a:solidFill>
                  <a:srgbClr val="0000FF"/>
                </a:solidFill>
              </a:rPr>
              <a:t>"You just received a surprise gift. Express your reaction and gratitude.”</a:t>
            </a:r>
            <a:endParaRPr lang="en-IN" sz="2000" dirty="0">
              <a:solidFill>
                <a:srgbClr val="0000FF"/>
              </a:solidFill>
            </a:endParaRPr>
          </a:p>
        </p:txBody>
      </p:sp>
    </p:spTree>
    <p:extLst>
      <p:ext uri="{BB962C8B-B14F-4D97-AF65-F5344CB8AC3E}">
        <p14:creationId xmlns:p14="http://schemas.microsoft.com/office/powerpoint/2010/main" val="377911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a:t>
            </a:r>
            <a:endParaRPr sz="3200" b="1" dirty="0">
              <a:solidFill>
                <a:srgbClr val="C55A11"/>
              </a:solidFill>
              <a:latin typeface="Calibri"/>
              <a:ea typeface="Calibri"/>
              <a:cs typeface="Calibri"/>
              <a:sym typeface="Calibri"/>
            </a:endParaRPr>
          </a:p>
        </p:txBody>
      </p:sp>
      <p:sp>
        <p:nvSpPr>
          <p:cNvPr id="9" name="TextBox 8">
            <a:extLst>
              <a:ext uri="{FF2B5EF4-FFF2-40B4-BE49-F238E27FC236}">
                <a16:creationId xmlns:a16="http://schemas.microsoft.com/office/drawing/2014/main" id="{EB704FF3-00A7-EF87-3228-2D2228986E88}"/>
              </a:ext>
            </a:extLst>
          </p:cNvPr>
          <p:cNvSpPr txBox="1"/>
          <p:nvPr/>
        </p:nvSpPr>
        <p:spPr>
          <a:xfrm>
            <a:off x="363700" y="1240259"/>
            <a:ext cx="10719583" cy="1569660"/>
          </a:xfrm>
          <a:prstGeom prst="rect">
            <a:avLst/>
          </a:prstGeom>
          <a:noFill/>
        </p:spPr>
        <p:txBody>
          <a:bodyPr wrap="square">
            <a:spAutoFit/>
          </a:bodyPr>
          <a:lstStyle/>
          <a:p>
            <a:pPr algn="just"/>
            <a:endParaRPr lang="en-US" sz="2400" dirty="0"/>
          </a:p>
          <a:p>
            <a:pPr marL="342900" indent="-342900" algn="just">
              <a:buFont typeface="Arial" panose="020B0604020202020204" pitchFamily="34" charset="0"/>
              <a:buChar char="•"/>
            </a:pPr>
            <a:r>
              <a:rPr lang="en-US" sz="2400" dirty="0"/>
              <a:t>Multimodal Prompting:</a:t>
            </a:r>
          </a:p>
          <a:p>
            <a:pPr algn="just"/>
            <a:r>
              <a:rPr lang="en-US" sz="2400" dirty="0"/>
              <a:t> </a:t>
            </a:r>
          </a:p>
          <a:p>
            <a:pPr lvl="2" algn="just"/>
            <a:endParaRPr lang="en-IN" sz="2400" dirty="0"/>
          </a:p>
        </p:txBody>
      </p:sp>
      <p:pic>
        <p:nvPicPr>
          <p:cNvPr id="5" name="Picture 4" descr="A cartoon of a child holding a stick and a book&#10;&#10;Description automatically generated">
            <a:extLst>
              <a:ext uri="{FF2B5EF4-FFF2-40B4-BE49-F238E27FC236}">
                <a16:creationId xmlns:a16="http://schemas.microsoft.com/office/drawing/2014/main" id="{870FB5A4-6A25-110E-5D8F-A1570829A75C}"/>
              </a:ext>
            </a:extLst>
          </p:cNvPr>
          <p:cNvPicPr>
            <a:picLocks noChangeAspect="1"/>
          </p:cNvPicPr>
          <p:nvPr/>
        </p:nvPicPr>
        <p:blipFill>
          <a:blip r:embed="rId3"/>
          <a:stretch>
            <a:fillRect/>
          </a:stretch>
        </p:blipFill>
        <p:spPr>
          <a:xfrm flipH="1">
            <a:off x="9284286" y="2507684"/>
            <a:ext cx="2434102" cy="2438400"/>
          </a:xfrm>
          <a:prstGeom prst="rect">
            <a:avLst/>
          </a:prstGeom>
        </p:spPr>
      </p:pic>
      <p:sp>
        <p:nvSpPr>
          <p:cNvPr id="10" name="TextBox 9">
            <a:extLst>
              <a:ext uri="{FF2B5EF4-FFF2-40B4-BE49-F238E27FC236}">
                <a16:creationId xmlns:a16="http://schemas.microsoft.com/office/drawing/2014/main" id="{11391D68-6540-0635-8523-06657692EC8B}"/>
              </a:ext>
            </a:extLst>
          </p:cNvPr>
          <p:cNvSpPr txBox="1"/>
          <p:nvPr/>
        </p:nvSpPr>
        <p:spPr>
          <a:xfrm>
            <a:off x="328883" y="2403445"/>
            <a:ext cx="8320298" cy="1015663"/>
          </a:xfrm>
          <a:prstGeom prst="rect">
            <a:avLst/>
          </a:prstGeom>
          <a:noFill/>
        </p:spPr>
        <p:txBody>
          <a:bodyPr wrap="square">
            <a:spAutoFit/>
          </a:bodyPr>
          <a:lstStyle/>
          <a:p>
            <a:pPr marL="342900" indent="-342900" algn="just">
              <a:buFont typeface="Wingdings" panose="05000000000000000000" pitchFamily="2" charset="2"/>
              <a:buChar char="v"/>
            </a:pPr>
            <a:r>
              <a:rPr lang="en-US" sz="2000" dirty="0"/>
              <a:t>Involves providing </a:t>
            </a:r>
            <a:r>
              <a:rPr lang="en-US" sz="2000" dirty="0">
                <a:solidFill>
                  <a:srgbClr val="C00000"/>
                </a:solidFill>
              </a:rPr>
              <a:t>multimodal (text and image, for example) prompts to the AI model</a:t>
            </a:r>
            <a:r>
              <a:rPr lang="en-US" sz="2000" dirty="0"/>
              <a:t> to influence its response generation using a combination of different data types.</a:t>
            </a:r>
            <a:endParaRPr lang="en-IN" sz="2000" dirty="0"/>
          </a:p>
        </p:txBody>
      </p:sp>
      <p:sp>
        <p:nvSpPr>
          <p:cNvPr id="6" name="TextBox 5">
            <a:extLst>
              <a:ext uri="{FF2B5EF4-FFF2-40B4-BE49-F238E27FC236}">
                <a16:creationId xmlns:a16="http://schemas.microsoft.com/office/drawing/2014/main" id="{5899775E-4199-4B10-0C62-F45274BBC755}"/>
              </a:ext>
            </a:extLst>
          </p:cNvPr>
          <p:cNvSpPr txBox="1"/>
          <p:nvPr/>
        </p:nvSpPr>
        <p:spPr>
          <a:xfrm>
            <a:off x="813625" y="4416345"/>
            <a:ext cx="7955801" cy="1631216"/>
          </a:xfrm>
          <a:prstGeom prst="rect">
            <a:avLst/>
          </a:prstGeom>
          <a:noFill/>
        </p:spPr>
        <p:txBody>
          <a:bodyPr wrap="square">
            <a:spAutoFit/>
          </a:bodyPr>
          <a:lstStyle/>
          <a:p>
            <a:r>
              <a:rPr lang="en-US" sz="2000" dirty="0">
                <a:solidFill>
                  <a:srgbClr val="C00000"/>
                </a:solidFill>
              </a:rPr>
              <a:t>Example:</a:t>
            </a:r>
          </a:p>
          <a:p>
            <a:endParaRPr lang="en-US" sz="2000" dirty="0"/>
          </a:p>
          <a:p>
            <a:r>
              <a:rPr lang="en-US" sz="2000" dirty="0">
                <a:solidFill>
                  <a:schemeClr val="tx1"/>
                </a:solidFill>
              </a:rPr>
              <a:t>Prompt: </a:t>
            </a:r>
          </a:p>
          <a:p>
            <a:endParaRPr lang="en-US" sz="2000" dirty="0">
              <a:solidFill>
                <a:srgbClr val="0000FF"/>
              </a:solidFill>
            </a:endParaRPr>
          </a:p>
          <a:p>
            <a:r>
              <a:rPr lang="en-US" sz="2000" dirty="0">
                <a:solidFill>
                  <a:srgbClr val="0000FF"/>
                </a:solidFill>
              </a:rPr>
              <a:t>"Describe this image of a serene forest with a beautiful waterfall.</a:t>
            </a:r>
            <a:endParaRPr lang="en-IN" sz="2000" dirty="0">
              <a:solidFill>
                <a:srgbClr val="0000FF"/>
              </a:solidFill>
            </a:endParaRPr>
          </a:p>
        </p:txBody>
      </p:sp>
    </p:spTree>
    <p:extLst>
      <p:ext uri="{BB962C8B-B14F-4D97-AF65-F5344CB8AC3E}">
        <p14:creationId xmlns:p14="http://schemas.microsoft.com/office/powerpoint/2010/main" val="218651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Generative Pretrained Transformers , the Game Changer</a:t>
            </a:r>
            <a:endParaRPr sz="3200" b="1" dirty="0">
              <a:solidFill>
                <a:srgbClr val="C55A11"/>
              </a:solidFill>
              <a:latin typeface="Calibri"/>
              <a:ea typeface="Calibri"/>
              <a:cs typeface="Calibri"/>
              <a:sym typeface="Calibri"/>
            </a:endParaRPr>
          </a:p>
        </p:txBody>
      </p:sp>
      <p:sp>
        <p:nvSpPr>
          <p:cNvPr id="6" name="TextBox 5">
            <a:extLst>
              <a:ext uri="{FF2B5EF4-FFF2-40B4-BE49-F238E27FC236}">
                <a16:creationId xmlns:a16="http://schemas.microsoft.com/office/drawing/2014/main" id="{1ABC2622-9BEB-D679-BEE2-A094BAFC2E38}"/>
              </a:ext>
            </a:extLst>
          </p:cNvPr>
          <p:cNvSpPr txBox="1"/>
          <p:nvPr/>
        </p:nvSpPr>
        <p:spPr>
          <a:xfrm>
            <a:off x="456295" y="1522391"/>
            <a:ext cx="10063698" cy="4647426"/>
          </a:xfrm>
          <a:prstGeom prst="rect">
            <a:avLst/>
          </a:prstGeom>
          <a:noFill/>
        </p:spPr>
        <p:txBody>
          <a:bodyPr wrap="square">
            <a:spAutoFit/>
          </a:bodyPr>
          <a:lstStyle/>
          <a:p>
            <a:pPr marL="342900" indent="-342900" algn="just">
              <a:buFont typeface="Wingdings" panose="05000000000000000000" pitchFamily="2" charset="2"/>
              <a:buChar char="ü"/>
            </a:pPr>
            <a:r>
              <a:rPr lang="en-US" sz="2400" b="1" i="0" dirty="0">
                <a:solidFill>
                  <a:srgbClr val="202122"/>
                </a:solidFill>
                <a:effectLst/>
                <a:latin typeface="Arial" panose="020B0604020202020204" pitchFamily="34" charset="0"/>
              </a:rPr>
              <a:t>Further pathbreaking work by OpenAI </a:t>
            </a:r>
          </a:p>
          <a:p>
            <a:pPr algn="just"/>
            <a:r>
              <a:rPr lang="en-US" sz="2400" b="1" dirty="0">
                <a:solidFill>
                  <a:srgbClr val="202122"/>
                </a:solidFill>
                <a:latin typeface="Arial" panose="020B0604020202020204" pitchFamily="34" charset="0"/>
              </a:rPr>
              <a:t>				</a:t>
            </a:r>
            <a:r>
              <a:rPr lang="en-US" sz="2400" b="1" i="0" dirty="0">
                <a:solidFill>
                  <a:srgbClr val="202122"/>
                </a:solidFill>
                <a:effectLst/>
                <a:latin typeface="Arial" panose="020B0604020202020204" pitchFamily="34" charset="0"/>
              </a:rPr>
              <a:t>(a startup Backed by Microsoft, </a:t>
            </a:r>
          </a:p>
          <a:p>
            <a:pPr algn="just"/>
            <a:r>
              <a:rPr lang="en-US" sz="2400" b="1" dirty="0">
                <a:solidFill>
                  <a:srgbClr val="202122"/>
                </a:solidFill>
                <a:latin typeface="Arial" panose="020B0604020202020204" pitchFamily="34" charset="0"/>
              </a:rPr>
              <a:t>                                            </a:t>
            </a:r>
            <a:r>
              <a:rPr lang="en-US" sz="2400" b="1" i="0" dirty="0">
                <a:solidFill>
                  <a:srgbClr val="202122"/>
                </a:solidFill>
                <a:effectLst/>
                <a:latin typeface="Arial" panose="020B0604020202020204" pitchFamily="34" charset="0"/>
              </a:rPr>
              <a:t>CEO: Sam Altman)</a:t>
            </a:r>
          </a:p>
          <a:p>
            <a:pPr marL="342900" indent="-342900" algn="just">
              <a:buFont typeface="Wingdings" panose="05000000000000000000" pitchFamily="2" charset="2"/>
              <a:buChar char="ü"/>
            </a:pPr>
            <a:endParaRPr lang="en-US" sz="2400" b="1" dirty="0">
              <a:solidFill>
                <a:srgbClr val="202122"/>
              </a:solidFill>
              <a:latin typeface="Arial" panose="020B0604020202020204" pitchFamily="34" charset="0"/>
            </a:endParaRPr>
          </a:p>
          <a:p>
            <a:pPr marL="342900" indent="-342900" algn="just">
              <a:buFont typeface="Wingdings" panose="05000000000000000000" pitchFamily="2" charset="2"/>
              <a:buChar char="ü"/>
            </a:pPr>
            <a:endParaRPr lang="en-US" sz="2400" b="1" dirty="0">
              <a:solidFill>
                <a:srgbClr val="202122"/>
              </a:solidFill>
              <a:latin typeface="Arial" panose="020B0604020202020204" pitchFamily="34" charset="0"/>
            </a:endParaRPr>
          </a:p>
          <a:p>
            <a:pPr algn="just"/>
            <a:r>
              <a:rPr lang="en-US" sz="2400" b="1" dirty="0">
                <a:solidFill>
                  <a:srgbClr val="202122"/>
                </a:solidFill>
                <a:latin typeface="Bradley Hand ITC" panose="03070402050302030203" pitchFamily="66" charset="0"/>
              </a:rPr>
              <a:t>(He recently stated in one of his talks recently at MIT: “ The era of giant AI models is already over”)</a:t>
            </a:r>
          </a:p>
          <a:p>
            <a:pPr marL="342900" indent="-342900" algn="just">
              <a:buFont typeface="Wingdings" panose="05000000000000000000" pitchFamily="2" charset="2"/>
              <a:buChar char="ü"/>
            </a:pPr>
            <a:endParaRPr lang="en-US" sz="2400" b="1" dirty="0">
              <a:solidFill>
                <a:srgbClr val="202122"/>
              </a:solidFill>
              <a:latin typeface="Arial" panose="020B0604020202020204" pitchFamily="34" charset="0"/>
            </a:endParaRPr>
          </a:p>
          <a:p>
            <a:pPr marL="342900" indent="-342900" algn="just">
              <a:buFont typeface="Wingdings" panose="05000000000000000000" pitchFamily="2" charset="2"/>
              <a:buChar char="ü"/>
            </a:pPr>
            <a:r>
              <a:rPr lang="en-US" sz="2400" b="1" i="0" dirty="0">
                <a:solidFill>
                  <a:srgbClr val="202122"/>
                </a:solidFill>
                <a:effectLst/>
                <a:latin typeface="Arial" panose="020B0604020202020204" pitchFamily="34" charset="0"/>
              </a:rPr>
              <a:t>Generative pre-trained transformers</a:t>
            </a:r>
            <a:r>
              <a:rPr lang="en-US" sz="2400" b="0" i="0" dirty="0">
                <a:solidFill>
                  <a:srgbClr val="202122"/>
                </a:solidFill>
                <a:effectLst/>
                <a:latin typeface="Arial" panose="020B0604020202020204" pitchFamily="34" charset="0"/>
              </a:rPr>
              <a:t> (</a:t>
            </a:r>
            <a:r>
              <a:rPr lang="en-US" sz="2400" b="1" i="0" dirty="0">
                <a:solidFill>
                  <a:srgbClr val="202122"/>
                </a:solidFill>
                <a:effectLst/>
                <a:latin typeface="Arial" panose="020B0604020202020204" pitchFamily="34" charset="0"/>
              </a:rPr>
              <a:t>GPT</a:t>
            </a:r>
            <a:r>
              <a:rPr lang="en-US" sz="2400" b="0" i="0" dirty="0">
                <a:solidFill>
                  <a:srgbClr val="202122"/>
                </a:solidFill>
                <a:effectLst/>
                <a:latin typeface="Arial" panose="020B0604020202020204" pitchFamily="34" charset="0"/>
              </a:rPr>
              <a:t>) are a type of </a:t>
            </a:r>
            <a:r>
              <a:rPr lang="en-US" sz="2400" dirty="0">
                <a:solidFill>
                  <a:srgbClr val="FF0000"/>
                </a:solidFill>
                <a:latin typeface="Arial" panose="020B0604020202020204" pitchFamily="34" charset="0"/>
              </a:rPr>
              <a:t>Large Language Models</a:t>
            </a:r>
            <a:r>
              <a:rPr lang="en-US" sz="2400" b="0" i="0" dirty="0">
                <a:solidFill>
                  <a:srgbClr val="202122"/>
                </a:solidFill>
                <a:effectLst/>
                <a:latin typeface="Arial" panose="020B0604020202020204" pitchFamily="34" charset="0"/>
              </a:rPr>
              <a:t>(LLM) and a prominent framework for </a:t>
            </a:r>
            <a:r>
              <a:rPr lang="en-US" sz="2400" dirty="0">
                <a:solidFill>
                  <a:srgbClr val="FF0000"/>
                </a:solidFill>
                <a:latin typeface="Arial" panose="020B0604020202020204" pitchFamily="34" charset="0"/>
              </a:rPr>
              <a:t>generative AI.</a:t>
            </a:r>
            <a:endParaRPr lang="en-US" sz="2400" b="0" i="0" dirty="0">
              <a:solidFill>
                <a:srgbClr val="202122"/>
              </a:solidFill>
              <a:effectLst/>
              <a:latin typeface="Arial" panose="020B0604020202020204" pitchFamily="34" charset="0"/>
            </a:endParaRPr>
          </a:p>
          <a:p>
            <a:pPr marL="342900" indent="-342900" algn="just">
              <a:buFont typeface="Wingdings" panose="05000000000000000000" pitchFamily="2" charset="2"/>
              <a:buChar char="ü"/>
            </a:pPr>
            <a:endParaRPr lang="en-US" sz="2400" b="0" i="0" baseline="30000" dirty="0">
              <a:solidFill>
                <a:srgbClr val="3366CC"/>
              </a:solidFill>
              <a:effectLst/>
              <a:latin typeface="Arial" panose="020B0604020202020204" pitchFamily="34" charset="0"/>
            </a:endParaRPr>
          </a:p>
          <a:p>
            <a:pPr algn="just"/>
            <a:endParaRPr lang="en-US" sz="2400" baseline="30000" dirty="0">
              <a:solidFill>
                <a:srgbClr val="3366CC"/>
              </a:solidFill>
              <a:latin typeface="Arial" panose="020B0604020202020204" pitchFamily="34" charset="0"/>
            </a:endParaRPr>
          </a:p>
          <a:p>
            <a:pPr marL="342900" indent="-342900" algn="just">
              <a:buFont typeface="Wingdings" panose="05000000000000000000" pitchFamily="2" charset="2"/>
              <a:buChar char="ü"/>
            </a:pPr>
            <a:r>
              <a:rPr lang="en-US" sz="2400" b="0" i="0" dirty="0">
                <a:solidFill>
                  <a:srgbClr val="202122"/>
                </a:solidFill>
                <a:effectLst/>
                <a:latin typeface="Arial" panose="020B0604020202020204" pitchFamily="34" charset="0"/>
              </a:rPr>
              <a:t>The first GPT was introduced in 2018 by </a:t>
            </a:r>
            <a:r>
              <a:rPr lang="en-US" sz="2400" b="0" i="0" u="none" strike="noStrike" dirty="0">
                <a:solidFill>
                  <a:srgbClr val="3366CC"/>
                </a:solidFill>
                <a:effectLst/>
                <a:latin typeface="Arial" panose="020B0604020202020204" pitchFamily="34" charset="0"/>
                <a:hlinkClick r:id="rId3" tooltip="OpenAI"/>
              </a:rPr>
              <a:t>OpenAI</a:t>
            </a:r>
            <a:r>
              <a:rPr lang="en-US" sz="2400" b="0" i="0" dirty="0">
                <a:solidFill>
                  <a:srgbClr val="202122"/>
                </a:solidFill>
                <a:effectLst/>
                <a:latin typeface="Arial" panose="020B0604020202020204" pitchFamily="34" charset="0"/>
              </a:rPr>
              <a:t>.</a:t>
            </a:r>
            <a:endParaRPr lang="en-IN" sz="2400" dirty="0"/>
          </a:p>
        </p:txBody>
      </p:sp>
      <p:pic>
        <p:nvPicPr>
          <p:cNvPr id="3" name="Picture 2">
            <a:extLst>
              <a:ext uri="{FF2B5EF4-FFF2-40B4-BE49-F238E27FC236}">
                <a16:creationId xmlns:a16="http://schemas.microsoft.com/office/drawing/2014/main" id="{63898D4A-F060-0AC0-BF5D-4C6A99C1CFAE}"/>
              </a:ext>
            </a:extLst>
          </p:cNvPr>
          <p:cNvPicPr>
            <a:picLocks noChangeAspect="1"/>
          </p:cNvPicPr>
          <p:nvPr/>
        </p:nvPicPr>
        <p:blipFill>
          <a:blip r:embed="rId4"/>
          <a:stretch>
            <a:fillRect/>
          </a:stretch>
        </p:blipFill>
        <p:spPr>
          <a:xfrm>
            <a:off x="9157848" y="1215057"/>
            <a:ext cx="2724290" cy="2019404"/>
          </a:xfrm>
          <a:prstGeom prst="rect">
            <a:avLst/>
          </a:prstGeom>
        </p:spPr>
      </p:pic>
    </p:spTree>
    <p:extLst>
      <p:ext uri="{BB962C8B-B14F-4D97-AF65-F5344CB8AC3E}">
        <p14:creationId xmlns:p14="http://schemas.microsoft.com/office/powerpoint/2010/main" val="66547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animEffect transition="in" filter="fade">
                                      <p:cBhvr>
                                        <p:cTn id="7" dur="500"/>
                                        <p:tgtEl>
                                          <p:spTgt spid="6">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0" end="10"/>
                                            </p:txEl>
                                          </p:spTgt>
                                        </p:tgtEl>
                                        <p:attrNameLst>
                                          <p:attrName>style.visibility</p:attrName>
                                        </p:attrNameLst>
                                      </p:cBhvr>
                                      <p:to>
                                        <p:strVal val="visible"/>
                                      </p:to>
                                    </p:set>
                                    <p:animEffect transition="in" filter="fade">
                                      <p:cBhvr>
                                        <p:cTn id="10"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a:t>
            </a:r>
            <a:endParaRPr sz="3200" b="1" dirty="0">
              <a:solidFill>
                <a:srgbClr val="C55A11"/>
              </a:solidFill>
              <a:latin typeface="Calibri"/>
              <a:ea typeface="Calibri"/>
              <a:cs typeface="Calibri"/>
              <a:sym typeface="Calibri"/>
            </a:endParaRPr>
          </a:p>
        </p:txBody>
      </p:sp>
      <p:sp>
        <p:nvSpPr>
          <p:cNvPr id="9" name="TextBox 8">
            <a:extLst>
              <a:ext uri="{FF2B5EF4-FFF2-40B4-BE49-F238E27FC236}">
                <a16:creationId xmlns:a16="http://schemas.microsoft.com/office/drawing/2014/main" id="{EB704FF3-00A7-EF87-3228-2D2228986E88}"/>
              </a:ext>
            </a:extLst>
          </p:cNvPr>
          <p:cNvSpPr txBox="1"/>
          <p:nvPr/>
        </p:nvSpPr>
        <p:spPr>
          <a:xfrm>
            <a:off x="363700" y="1240259"/>
            <a:ext cx="10719583" cy="1569660"/>
          </a:xfrm>
          <a:prstGeom prst="rect">
            <a:avLst/>
          </a:prstGeom>
          <a:noFill/>
        </p:spPr>
        <p:txBody>
          <a:bodyPr wrap="square">
            <a:spAutoFit/>
          </a:bodyPr>
          <a:lstStyle/>
          <a:p>
            <a:pPr algn="just"/>
            <a:endParaRPr lang="en-US" sz="2400" dirty="0"/>
          </a:p>
          <a:p>
            <a:pPr marL="342900" indent="-342900" algn="just">
              <a:buFont typeface="Arial" panose="020B0604020202020204" pitchFamily="34" charset="0"/>
              <a:buChar char="•"/>
            </a:pPr>
            <a:r>
              <a:rPr lang="en-US" sz="2400" dirty="0"/>
              <a:t>Graph Prompting:</a:t>
            </a:r>
          </a:p>
          <a:p>
            <a:pPr algn="just"/>
            <a:r>
              <a:rPr lang="en-US" sz="2400" dirty="0"/>
              <a:t> </a:t>
            </a:r>
          </a:p>
          <a:p>
            <a:pPr lvl="2" algn="just"/>
            <a:endParaRPr lang="en-IN" sz="2400" dirty="0"/>
          </a:p>
        </p:txBody>
      </p:sp>
      <p:pic>
        <p:nvPicPr>
          <p:cNvPr id="5" name="Picture 4" descr="A cartoon of a child holding a stick and a book&#10;&#10;Description automatically generated">
            <a:extLst>
              <a:ext uri="{FF2B5EF4-FFF2-40B4-BE49-F238E27FC236}">
                <a16:creationId xmlns:a16="http://schemas.microsoft.com/office/drawing/2014/main" id="{870FB5A4-6A25-110E-5D8F-A1570829A75C}"/>
              </a:ext>
            </a:extLst>
          </p:cNvPr>
          <p:cNvPicPr>
            <a:picLocks noChangeAspect="1"/>
          </p:cNvPicPr>
          <p:nvPr/>
        </p:nvPicPr>
        <p:blipFill>
          <a:blip r:embed="rId3"/>
          <a:stretch>
            <a:fillRect/>
          </a:stretch>
        </p:blipFill>
        <p:spPr>
          <a:xfrm flipH="1">
            <a:off x="9284286" y="2507684"/>
            <a:ext cx="2434102" cy="2438400"/>
          </a:xfrm>
          <a:prstGeom prst="rect">
            <a:avLst/>
          </a:prstGeom>
        </p:spPr>
      </p:pic>
      <p:sp>
        <p:nvSpPr>
          <p:cNvPr id="10" name="TextBox 9">
            <a:extLst>
              <a:ext uri="{FF2B5EF4-FFF2-40B4-BE49-F238E27FC236}">
                <a16:creationId xmlns:a16="http://schemas.microsoft.com/office/drawing/2014/main" id="{11391D68-6540-0635-8523-06657692EC8B}"/>
              </a:ext>
            </a:extLst>
          </p:cNvPr>
          <p:cNvSpPr txBox="1"/>
          <p:nvPr/>
        </p:nvSpPr>
        <p:spPr>
          <a:xfrm>
            <a:off x="328883" y="2403445"/>
            <a:ext cx="8320298" cy="707886"/>
          </a:xfrm>
          <a:prstGeom prst="rect">
            <a:avLst/>
          </a:prstGeom>
          <a:noFill/>
        </p:spPr>
        <p:txBody>
          <a:bodyPr wrap="square">
            <a:spAutoFit/>
          </a:bodyPr>
          <a:lstStyle/>
          <a:p>
            <a:pPr marL="342900" indent="-342900" algn="just">
              <a:buFont typeface="Wingdings" panose="05000000000000000000" pitchFamily="2" charset="2"/>
              <a:buChar char="v"/>
            </a:pPr>
            <a:r>
              <a:rPr lang="en-US" sz="2000" dirty="0"/>
              <a:t>Utilizes </a:t>
            </a:r>
            <a:r>
              <a:rPr lang="en-US" sz="2000" dirty="0">
                <a:solidFill>
                  <a:srgbClr val="C00000"/>
                </a:solidFill>
              </a:rPr>
              <a:t>graph-structured data </a:t>
            </a:r>
            <a:r>
              <a:rPr lang="en-US" sz="2000" dirty="0"/>
              <a:t>as prompts to guide the AI model's understanding and output generation..</a:t>
            </a:r>
            <a:endParaRPr lang="en-IN" sz="2000" dirty="0"/>
          </a:p>
        </p:txBody>
      </p:sp>
      <p:sp>
        <p:nvSpPr>
          <p:cNvPr id="6" name="TextBox 5">
            <a:extLst>
              <a:ext uri="{FF2B5EF4-FFF2-40B4-BE49-F238E27FC236}">
                <a16:creationId xmlns:a16="http://schemas.microsoft.com/office/drawing/2014/main" id="{5899775E-4199-4B10-0C62-F45274BBC755}"/>
              </a:ext>
            </a:extLst>
          </p:cNvPr>
          <p:cNvSpPr txBox="1"/>
          <p:nvPr/>
        </p:nvSpPr>
        <p:spPr>
          <a:xfrm>
            <a:off x="813625" y="4416345"/>
            <a:ext cx="7835555" cy="1938992"/>
          </a:xfrm>
          <a:prstGeom prst="rect">
            <a:avLst/>
          </a:prstGeom>
          <a:noFill/>
        </p:spPr>
        <p:txBody>
          <a:bodyPr wrap="square">
            <a:spAutoFit/>
          </a:bodyPr>
          <a:lstStyle/>
          <a:p>
            <a:r>
              <a:rPr lang="en-US" sz="2000" dirty="0">
                <a:solidFill>
                  <a:srgbClr val="C00000"/>
                </a:solidFill>
              </a:rPr>
              <a:t>Example:</a:t>
            </a:r>
          </a:p>
          <a:p>
            <a:endParaRPr lang="en-US" sz="2000" dirty="0"/>
          </a:p>
          <a:p>
            <a:r>
              <a:rPr lang="en-US" sz="2000" dirty="0">
                <a:solidFill>
                  <a:schemeClr val="tx1"/>
                </a:solidFill>
              </a:rPr>
              <a:t>Prompt: </a:t>
            </a:r>
          </a:p>
          <a:p>
            <a:endParaRPr lang="en-US" sz="2000" dirty="0">
              <a:solidFill>
                <a:srgbClr val="0000FF"/>
              </a:solidFill>
            </a:endParaRPr>
          </a:p>
          <a:p>
            <a:r>
              <a:rPr lang="en-US" sz="2000" dirty="0">
                <a:solidFill>
                  <a:srgbClr val="0000FF"/>
                </a:solidFill>
              </a:rPr>
              <a:t>"Using the provided graph, explain the trends in global temperature over the past century.”</a:t>
            </a:r>
            <a:endParaRPr lang="en-IN" sz="2000" dirty="0">
              <a:solidFill>
                <a:srgbClr val="0000FF"/>
              </a:solidFill>
            </a:endParaRP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0798D478-3B0E-4FD5-1968-E16D8A290E53}"/>
                  </a:ext>
                </a:extLst>
              </p14:cNvPr>
              <p14:cNvContentPartPr/>
              <p14:nvPr/>
            </p14:nvContentPartPr>
            <p14:xfrm>
              <a:off x="2748600" y="2742480"/>
              <a:ext cx="1084320" cy="75960"/>
            </p14:xfrm>
          </p:contentPart>
        </mc:Choice>
        <mc:Fallback>
          <p:pic>
            <p:nvPicPr>
              <p:cNvPr id="4" name="Ink 3">
                <a:extLst>
                  <a:ext uri="{FF2B5EF4-FFF2-40B4-BE49-F238E27FC236}">
                    <a16:creationId xmlns:a16="http://schemas.microsoft.com/office/drawing/2014/main" id="{0798D478-3B0E-4FD5-1968-E16D8A290E53}"/>
                  </a:ext>
                </a:extLst>
              </p:cNvPr>
              <p:cNvPicPr/>
              <p:nvPr/>
            </p:nvPicPr>
            <p:blipFill>
              <a:blip r:embed="rId5"/>
              <a:stretch>
                <a:fillRect/>
              </a:stretch>
            </p:blipFill>
            <p:spPr>
              <a:xfrm>
                <a:off x="2739240" y="2733120"/>
                <a:ext cx="1103040" cy="94680"/>
              </a:xfrm>
              <a:prstGeom prst="rect">
                <a:avLst/>
              </a:prstGeom>
            </p:spPr>
          </p:pic>
        </mc:Fallback>
      </mc:AlternateContent>
    </p:spTree>
    <p:extLst>
      <p:ext uri="{BB962C8B-B14F-4D97-AF65-F5344CB8AC3E}">
        <p14:creationId xmlns:p14="http://schemas.microsoft.com/office/powerpoint/2010/main" val="271347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 A step-by-step process</a:t>
            </a:r>
            <a:endParaRPr sz="3200" b="1" dirty="0">
              <a:solidFill>
                <a:srgbClr val="C55A11"/>
              </a:solidFill>
              <a:latin typeface="Calibri"/>
              <a:ea typeface="Calibri"/>
              <a:cs typeface="Calibri"/>
              <a:sym typeface="Calibri"/>
            </a:endParaRPr>
          </a:p>
        </p:txBody>
      </p:sp>
      <p:sp>
        <p:nvSpPr>
          <p:cNvPr id="3" name="TextBox 2">
            <a:extLst>
              <a:ext uri="{FF2B5EF4-FFF2-40B4-BE49-F238E27FC236}">
                <a16:creationId xmlns:a16="http://schemas.microsoft.com/office/drawing/2014/main" id="{352AFC37-FAA9-81BA-7AA5-B2252BA657C8}"/>
              </a:ext>
            </a:extLst>
          </p:cNvPr>
          <p:cNvSpPr txBox="1"/>
          <p:nvPr/>
        </p:nvSpPr>
        <p:spPr>
          <a:xfrm>
            <a:off x="363700" y="1603960"/>
            <a:ext cx="11354688" cy="4524315"/>
          </a:xfrm>
          <a:prstGeom prst="rect">
            <a:avLst/>
          </a:prstGeom>
          <a:noFill/>
        </p:spPr>
        <p:txBody>
          <a:bodyPr wrap="square">
            <a:spAutoFit/>
          </a:bodyPr>
          <a:lstStyle/>
          <a:p>
            <a:pPr algn="l" fontAlgn="base"/>
            <a:r>
              <a:rPr lang="en-US" sz="2400" b="0" i="0" dirty="0">
                <a:solidFill>
                  <a:srgbClr val="000000"/>
                </a:solidFill>
                <a:effectLst/>
                <a:latin typeface="Open Sans" panose="020B0606030504020204" pitchFamily="34" charset="0"/>
              </a:rPr>
              <a:t>Prompt engineering is a multi-step process that involves several key tasks. Here they are:</a:t>
            </a:r>
          </a:p>
          <a:p>
            <a:pPr marL="342900" indent="-342900" algn="l" fontAlgn="base">
              <a:buFont typeface="Arial" panose="020B0604020202020204" pitchFamily="34" charset="0"/>
              <a:buChar char="•"/>
            </a:pPr>
            <a:r>
              <a:rPr lang="en-US" sz="2400" b="1" i="0" dirty="0">
                <a:solidFill>
                  <a:srgbClr val="000000"/>
                </a:solidFill>
                <a:effectLst/>
                <a:latin typeface="Open Sans" panose="020B0606030504020204" pitchFamily="34" charset="0"/>
              </a:rPr>
              <a:t>Understanding the problem</a:t>
            </a:r>
          </a:p>
          <a:p>
            <a:pPr algn="l" fontAlgn="base"/>
            <a:r>
              <a:rPr lang="en-US" sz="2400" b="1" dirty="0">
                <a:latin typeface="Open Sans" panose="020B0606030504020204" pitchFamily="34" charset="0"/>
              </a:rPr>
              <a:t>	Question-answering tasks</a:t>
            </a:r>
          </a:p>
          <a:p>
            <a:pPr algn="l" fontAlgn="base"/>
            <a:r>
              <a:rPr lang="en-US" sz="2400" b="1" dirty="0">
                <a:latin typeface="Open Sans" panose="020B0606030504020204" pitchFamily="34" charset="0"/>
              </a:rPr>
              <a:t>	</a:t>
            </a:r>
            <a:r>
              <a:rPr lang="en-IN" sz="2400" b="1" dirty="0">
                <a:latin typeface="Open Sans" panose="020B0606030504020204" pitchFamily="34" charset="0"/>
              </a:rPr>
              <a:t>Text generation tasks</a:t>
            </a:r>
          </a:p>
          <a:p>
            <a:pPr algn="l" fontAlgn="base"/>
            <a:r>
              <a:rPr lang="en-IN" sz="2400" b="1" dirty="0">
                <a:latin typeface="Open Sans" panose="020B0606030504020204" pitchFamily="34" charset="0"/>
              </a:rPr>
              <a:t>	Sentiment analysis tasks</a:t>
            </a:r>
          </a:p>
          <a:p>
            <a:pPr marL="342900" indent="-342900" fontAlgn="base">
              <a:buFont typeface="Arial" panose="020B0604020202020204" pitchFamily="34" charset="0"/>
              <a:buChar char="•"/>
            </a:pPr>
            <a:r>
              <a:rPr lang="en-IN" sz="2400" b="1" dirty="0">
                <a:latin typeface="Open Sans" panose="020B0606030504020204" pitchFamily="34" charset="0"/>
              </a:rPr>
              <a:t>Crafting the initial prompt</a:t>
            </a:r>
          </a:p>
          <a:p>
            <a:pPr marL="342900" indent="-342900" fontAlgn="base">
              <a:buFont typeface="Arial" panose="020B0604020202020204" pitchFamily="34" charset="0"/>
              <a:buChar char="•"/>
            </a:pPr>
            <a:r>
              <a:rPr lang="en-IN" sz="2400" b="1" dirty="0">
                <a:latin typeface="Open Sans" panose="020B0606030504020204" pitchFamily="34" charset="0"/>
              </a:rPr>
              <a:t>Evaluating the model’s response</a:t>
            </a:r>
          </a:p>
          <a:p>
            <a:pPr marL="342900" indent="-342900" fontAlgn="base">
              <a:buFont typeface="Arial" panose="020B0604020202020204" pitchFamily="34" charset="0"/>
              <a:buChar char="•"/>
            </a:pPr>
            <a:r>
              <a:rPr lang="en-US" sz="2400" b="1" dirty="0">
                <a:latin typeface="Open Sans" panose="020B0606030504020204" pitchFamily="34" charset="0"/>
              </a:rPr>
              <a:t>Iterating and refining the prompt</a:t>
            </a:r>
          </a:p>
          <a:p>
            <a:pPr marL="342900" indent="-342900" fontAlgn="base">
              <a:buFont typeface="Arial" panose="020B0604020202020204" pitchFamily="34" charset="0"/>
              <a:buChar char="•"/>
            </a:pPr>
            <a:r>
              <a:rPr lang="en-US" sz="2400" b="1" dirty="0">
                <a:latin typeface="Open Sans" panose="020B0606030504020204" pitchFamily="34" charset="0"/>
              </a:rPr>
              <a:t>Testing the prompt on different models</a:t>
            </a:r>
          </a:p>
          <a:p>
            <a:pPr marL="342900" indent="-342900" fontAlgn="base">
              <a:buFont typeface="Arial" panose="020B0604020202020204" pitchFamily="34" charset="0"/>
              <a:buChar char="•"/>
            </a:pPr>
            <a:r>
              <a:rPr lang="en-IN" sz="2400" b="1" dirty="0">
                <a:latin typeface="Open Sans" panose="020B0606030504020204" pitchFamily="34" charset="0"/>
              </a:rPr>
              <a:t>Scaling the prompt</a:t>
            </a:r>
          </a:p>
          <a:p>
            <a:pPr algn="l" fontAlgn="base"/>
            <a:endParaRPr lang="en-US" sz="2400" b="1" dirty="0">
              <a:latin typeface="Open Sans" panose="020B0606030504020204" pitchFamily="34" charset="0"/>
            </a:endParaRPr>
          </a:p>
        </p:txBody>
      </p:sp>
      <p:pic>
        <p:nvPicPr>
          <p:cNvPr id="2" name="Picture 1" descr="A cartoon of a child holding a stick and a book&#10;&#10;Description automatically generated">
            <a:extLst>
              <a:ext uri="{FF2B5EF4-FFF2-40B4-BE49-F238E27FC236}">
                <a16:creationId xmlns:a16="http://schemas.microsoft.com/office/drawing/2014/main" id="{DFECD5A1-BF0C-AE92-1374-0F8F0E8C042A}"/>
              </a:ext>
            </a:extLst>
          </p:cNvPr>
          <p:cNvPicPr>
            <a:picLocks noChangeAspect="1"/>
          </p:cNvPicPr>
          <p:nvPr/>
        </p:nvPicPr>
        <p:blipFill>
          <a:blip r:embed="rId3"/>
          <a:stretch>
            <a:fillRect/>
          </a:stretch>
        </p:blipFill>
        <p:spPr>
          <a:xfrm flipH="1">
            <a:off x="5813973" y="2364465"/>
            <a:ext cx="2434102" cy="2438400"/>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44F9413B-8970-EEB5-70A6-2AD00D92F83B}"/>
                  </a:ext>
                </a:extLst>
              </p14:cNvPr>
              <p14:cNvContentPartPr/>
              <p14:nvPr/>
            </p14:nvContentPartPr>
            <p14:xfrm>
              <a:off x="272520" y="2442600"/>
              <a:ext cx="6123600" cy="3269160"/>
            </p14:xfrm>
          </p:contentPart>
        </mc:Choice>
        <mc:Fallback>
          <p:pic>
            <p:nvPicPr>
              <p:cNvPr id="4" name="Ink 3">
                <a:extLst>
                  <a:ext uri="{FF2B5EF4-FFF2-40B4-BE49-F238E27FC236}">
                    <a16:creationId xmlns:a16="http://schemas.microsoft.com/office/drawing/2014/main" id="{44F9413B-8970-EEB5-70A6-2AD00D92F83B}"/>
                  </a:ext>
                </a:extLst>
              </p:cNvPr>
              <p:cNvPicPr/>
              <p:nvPr/>
            </p:nvPicPr>
            <p:blipFill>
              <a:blip r:embed="rId5"/>
              <a:stretch>
                <a:fillRect/>
              </a:stretch>
            </p:blipFill>
            <p:spPr>
              <a:xfrm>
                <a:off x="263160" y="2433240"/>
                <a:ext cx="6142320" cy="3287880"/>
              </a:xfrm>
              <a:prstGeom prst="rect">
                <a:avLst/>
              </a:prstGeom>
            </p:spPr>
          </p:pic>
        </mc:Fallback>
      </mc:AlternateContent>
    </p:spTree>
    <p:extLst>
      <p:ext uri="{BB962C8B-B14F-4D97-AF65-F5344CB8AC3E}">
        <p14:creationId xmlns:p14="http://schemas.microsoft.com/office/powerpoint/2010/main" val="38867298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 Applications</a:t>
            </a:r>
            <a:endParaRPr sz="3200" b="1" dirty="0">
              <a:solidFill>
                <a:srgbClr val="C55A11"/>
              </a:solidFill>
              <a:latin typeface="Calibri"/>
              <a:ea typeface="Calibri"/>
              <a:cs typeface="Calibri"/>
              <a:sym typeface="Calibri"/>
            </a:endParaRPr>
          </a:p>
        </p:txBody>
      </p:sp>
      <p:sp>
        <p:nvSpPr>
          <p:cNvPr id="3" name="TextBox 2">
            <a:extLst>
              <a:ext uri="{FF2B5EF4-FFF2-40B4-BE49-F238E27FC236}">
                <a16:creationId xmlns:a16="http://schemas.microsoft.com/office/drawing/2014/main" id="{352AFC37-FAA9-81BA-7AA5-B2252BA657C8}"/>
              </a:ext>
            </a:extLst>
          </p:cNvPr>
          <p:cNvSpPr txBox="1"/>
          <p:nvPr/>
        </p:nvSpPr>
        <p:spPr>
          <a:xfrm>
            <a:off x="418656" y="1556633"/>
            <a:ext cx="9470932" cy="1692771"/>
          </a:xfrm>
          <a:prstGeom prst="rect">
            <a:avLst/>
          </a:prstGeom>
          <a:noFill/>
        </p:spPr>
        <p:txBody>
          <a:bodyPr wrap="square">
            <a:spAutoFit/>
          </a:bodyPr>
          <a:lstStyle/>
          <a:p>
            <a:pPr algn="l" fontAlgn="base"/>
            <a:r>
              <a:rPr lang="en-US" sz="2400"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Generating data</a:t>
            </a:r>
          </a:p>
          <a:p>
            <a:pPr marL="342900" indent="-342900" algn="just" fontAlgn="base">
              <a:buFont typeface="Arial" panose="020B0604020202020204" pitchFamily="34" charset="0"/>
              <a:buChar char="•"/>
            </a:pPr>
            <a:r>
              <a:rPr lang="en-US" sz="2000" b="0" i="0" dirty="0">
                <a:solidFill>
                  <a:srgbClr val="000000"/>
                </a:solidFill>
                <a:effectLst/>
                <a:latin typeface="Open Sans" panose="020B0606030504020204" pitchFamily="34" charset="0"/>
              </a:rPr>
              <a:t>Generating data is an important application of prompt engineering with large language models (LLMs). LLMs have the ability to generate coherent and contextually relevant text, which can be leveraged to create synthetic data for various purposes.</a:t>
            </a:r>
            <a:endParaRPr lang="en-US" sz="1600" b="0" i="0" dirty="0">
              <a:solidFill>
                <a:srgbClr val="000000"/>
              </a:solidFill>
              <a:effectLst/>
              <a:latin typeface="Georgia" panose="02040502050405020303" pitchFamily="18" charset="0"/>
            </a:endParaRPr>
          </a:p>
        </p:txBody>
      </p:sp>
      <p:sp>
        <p:nvSpPr>
          <p:cNvPr id="5" name="TextBox 4">
            <a:extLst>
              <a:ext uri="{FF2B5EF4-FFF2-40B4-BE49-F238E27FC236}">
                <a16:creationId xmlns:a16="http://schemas.microsoft.com/office/drawing/2014/main" id="{86C929F8-BC47-71B8-8650-387B5FF2408E}"/>
              </a:ext>
            </a:extLst>
          </p:cNvPr>
          <p:cNvSpPr txBox="1"/>
          <p:nvPr/>
        </p:nvSpPr>
        <p:spPr>
          <a:xfrm>
            <a:off x="765449" y="3889375"/>
            <a:ext cx="9387185" cy="923330"/>
          </a:xfrm>
          <a:prstGeom prst="rect">
            <a:avLst/>
          </a:prstGeom>
          <a:noFill/>
        </p:spPr>
        <p:txBody>
          <a:bodyPr wrap="square">
            <a:spAutoFit/>
          </a:bodyPr>
          <a:lstStyle/>
          <a:p>
            <a:pPr algn="l" fontAlgn="base"/>
            <a:r>
              <a:rPr lang="en-US" sz="1800" b="0" i="0" dirty="0">
                <a:solidFill>
                  <a:srgbClr val="000000"/>
                </a:solidFill>
                <a:effectLst/>
                <a:latin typeface="Open Sans" panose="020B0606030504020204" pitchFamily="34" charset="0"/>
              </a:rPr>
              <a:t>Example:</a:t>
            </a:r>
          </a:p>
          <a:p>
            <a:pPr algn="l" fontAlgn="base"/>
            <a:endParaRPr lang="en-US" sz="1800" b="0" i="0" dirty="0">
              <a:solidFill>
                <a:srgbClr val="000000"/>
              </a:solidFill>
              <a:effectLst/>
              <a:latin typeface="Open Sans" panose="020B0606030504020204" pitchFamily="34" charset="0"/>
            </a:endParaRPr>
          </a:p>
          <a:p>
            <a:pPr algn="l" fontAlgn="base"/>
            <a:r>
              <a:rPr lang="en-US" sz="1800" b="0" i="0" dirty="0">
                <a:solidFill>
                  <a:schemeClr val="tx1"/>
                </a:solidFill>
                <a:effectLst/>
                <a:latin typeface="Open Sans" panose="020B0606030504020204" pitchFamily="34" charset="0"/>
              </a:rPr>
              <a:t>Prompt:</a:t>
            </a:r>
          </a:p>
        </p:txBody>
      </p:sp>
      <p:sp>
        <p:nvSpPr>
          <p:cNvPr id="7" name="TextBox 6">
            <a:extLst>
              <a:ext uri="{FF2B5EF4-FFF2-40B4-BE49-F238E27FC236}">
                <a16:creationId xmlns:a16="http://schemas.microsoft.com/office/drawing/2014/main" id="{F1C9F554-794C-2762-91AF-70294D00FE03}"/>
              </a:ext>
            </a:extLst>
          </p:cNvPr>
          <p:cNvSpPr txBox="1"/>
          <p:nvPr/>
        </p:nvSpPr>
        <p:spPr>
          <a:xfrm>
            <a:off x="842374" y="5252185"/>
            <a:ext cx="8623496" cy="400110"/>
          </a:xfrm>
          <a:prstGeom prst="rect">
            <a:avLst/>
          </a:prstGeom>
          <a:noFill/>
        </p:spPr>
        <p:txBody>
          <a:bodyPr wrap="square">
            <a:spAutoFit/>
          </a:bodyPr>
          <a:lstStyle/>
          <a:p>
            <a:r>
              <a:rPr lang="en-US" sz="2000" b="1" dirty="0">
                <a:solidFill>
                  <a:srgbClr val="0000FF"/>
                </a:solidFill>
                <a:latin typeface="Open Sans" panose="020B0606030504020204" pitchFamily="34" charset="0"/>
                <a:ea typeface="Open Sans" panose="020B0606030504020204" pitchFamily="34" charset="0"/>
                <a:cs typeface="Open Sans" panose="020B0606030504020204" pitchFamily="34" charset="0"/>
              </a:rPr>
              <a:t>Generate 100 question-answer pairs about famous landmarks.</a:t>
            </a:r>
            <a:endParaRPr lang="en-IN" sz="2000" b="1" dirty="0">
              <a:solidFill>
                <a:srgbClr val="0000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A cartoon of a child holding a stick and a book&#10;&#10;Description automatically generated">
            <a:extLst>
              <a:ext uri="{FF2B5EF4-FFF2-40B4-BE49-F238E27FC236}">
                <a16:creationId xmlns:a16="http://schemas.microsoft.com/office/drawing/2014/main" id="{955DAD57-2FB6-E3EB-CF08-7932E74A93A3}"/>
              </a:ext>
            </a:extLst>
          </p:cNvPr>
          <p:cNvPicPr>
            <a:picLocks noChangeAspect="1"/>
          </p:cNvPicPr>
          <p:nvPr/>
        </p:nvPicPr>
        <p:blipFill>
          <a:blip r:embed="rId3"/>
          <a:stretch>
            <a:fillRect/>
          </a:stretch>
        </p:blipFill>
        <p:spPr>
          <a:xfrm flipH="1">
            <a:off x="9284286" y="2539953"/>
            <a:ext cx="2434102" cy="2438400"/>
          </a:xfrm>
          <a:prstGeom prst="rect">
            <a:avLst/>
          </a:prstGeom>
        </p:spPr>
      </p:pic>
    </p:spTree>
    <p:extLst>
      <p:ext uri="{BB962C8B-B14F-4D97-AF65-F5344CB8AC3E}">
        <p14:creationId xmlns:p14="http://schemas.microsoft.com/office/powerpoint/2010/main" val="14104707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 Applications</a:t>
            </a:r>
            <a:endParaRPr sz="3200" b="1" dirty="0">
              <a:solidFill>
                <a:srgbClr val="C55A11"/>
              </a:solidFill>
              <a:latin typeface="Calibri"/>
              <a:ea typeface="Calibri"/>
              <a:cs typeface="Calibri"/>
              <a:sym typeface="Calibri"/>
            </a:endParaRPr>
          </a:p>
        </p:txBody>
      </p:sp>
      <p:sp>
        <p:nvSpPr>
          <p:cNvPr id="3" name="TextBox 2">
            <a:extLst>
              <a:ext uri="{FF2B5EF4-FFF2-40B4-BE49-F238E27FC236}">
                <a16:creationId xmlns:a16="http://schemas.microsoft.com/office/drawing/2014/main" id="{352AFC37-FAA9-81BA-7AA5-B2252BA657C8}"/>
              </a:ext>
            </a:extLst>
          </p:cNvPr>
          <p:cNvSpPr txBox="1"/>
          <p:nvPr/>
        </p:nvSpPr>
        <p:spPr>
          <a:xfrm>
            <a:off x="418656" y="1527457"/>
            <a:ext cx="9221103" cy="2062103"/>
          </a:xfrm>
          <a:prstGeom prst="rect">
            <a:avLst/>
          </a:prstGeom>
          <a:noFill/>
        </p:spPr>
        <p:txBody>
          <a:bodyPr wrap="square">
            <a:spAutoFit/>
          </a:bodyPr>
          <a:lstStyle/>
          <a:p>
            <a:pPr algn="just" fontAlgn="base"/>
            <a:r>
              <a:rPr lang="en-US" sz="2400"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Program-aided Language Model (PAL)</a:t>
            </a:r>
          </a:p>
          <a:p>
            <a:pPr algn="just" fontAlgn="base"/>
            <a:endParaRPr lang="en-US" sz="2400"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just" fontAlgn="base">
              <a:buFont typeface="Arial" panose="020B0604020202020204" pitchFamily="34" charset="0"/>
              <a:buChar char="•"/>
            </a:pPr>
            <a:r>
              <a:rPr lang="en-US" sz="2000" b="0" i="0" dirty="0">
                <a:solidFill>
                  <a:srgbClr val="000000"/>
                </a:solidFill>
                <a:effectLst/>
                <a:latin typeface="Open Sans" panose="020B0606030504020204" pitchFamily="34" charset="0"/>
              </a:rPr>
              <a:t>It involve integrating programmatic instructions and structures to enhance the capabilities of language models. By incorporating additional programming logic and constraints, PAL enables more precise and context-aware responses.</a:t>
            </a:r>
            <a:endParaRPr lang="en-US" sz="1600" b="0" i="0" dirty="0">
              <a:solidFill>
                <a:srgbClr val="000000"/>
              </a:solidFill>
              <a:effectLst/>
              <a:latin typeface="Georgia" panose="02040502050405020303" pitchFamily="18" charset="0"/>
            </a:endParaRPr>
          </a:p>
        </p:txBody>
      </p:sp>
      <p:sp>
        <p:nvSpPr>
          <p:cNvPr id="5" name="TextBox 4">
            <a:extLst>
              <a:ext uri="{FF2B5EF4-FFF2-40B4-BE49-F238E27FC236}">
                <a16:creationId xmlns:a16="http://schemas.microsoft.com/office/drawing/2014/main" id="{86C929F8-BC47-71B8-8650-387B5FF2408E}"/>
              </a:ext>
            </a:extLst>
          </p:cNvPr>
          <p:cNvSpPr txBox="1"/>
          <p:nvPr/>
        </p:nvSpPr>
        <p:spPr>
          <a:xfrm>
            <a:off x="473612" y="3928235"/>
            <a:ext cx="8187397" cy="923330"/>
          </a:xfrm>
          <a:prstGeom prst="rect">
            <a:avLst/>
          </a:prstGeom>
          <a:noFill/>
        </p:spPr>
        <p:txBody>
          <a:bodyPr wrap="square">
            <a:spAutoFit/>
          </a:bodyPr>
          <a:lstStyle/>
          <a:p>
            <a:pPr algn="l" fontAlgn="base"/>
            <a:r>
              <a:rPr lang="en-US" sz="1800" b="0" i="0" dirty="0">
                <a:solidFill>
                  <a:srgbClr val="000000"/>
                </a:solidFill>
                <a:effectLst/>
                <a:latin typeface="Open Sans" panose="020B0606030504020204" pitchFamily="34" charset="0"/>
              </a:rPr>
              <a:t>Example</a:t>
            </a:r>
          </a:p>
          <a:p>
            <a:pPr algn="l" fontAlgn="base"/>
            <a:endParaRPr lang="en-US" sz="1800" b="0" i="0" dirty="0">
              <a:solidFill>
                <a:srgbClr val="000000"/>
              </a:solidFill>
              <a:effectLst/>
              <a:latin typeface="Open Sans" panose="020B0606030504020204" pitchFamily="34" charset="0"/>
            </a:endParaRPr>
          </a:p>
          <a:p>
            <a:pPr algn="l" fontAlgn="base"/>
            <a:r>
              <a:rPr lang="en-US" sz="1800" b="0" i="0" dirty="0">
                <a:solidFill>
                  <a:srgbClr val="000000"/>
                </a:solidFill>
                <a:effectLst/>
                <a:latin typeface="Open Sans" panose="020B0606030504020204" pitchFamily="34" charset="0"/>
              </a:rPr>
              <a:t>Prompt:</a:t>
            </a:r>
          </a:p>
        </p:txBody>
      </p:sp>
      <p:sp>
        <p:nvSpPr>
          <p:cNvPr id="6" name="Rectangle 1">
            <a:extLst>
              <a:ext uri="{FF2B5EF4-FFF2-40B4-BE49-F238E27FC236}">
                <a16:creationId xmlns:a16="http://schemas.microsoft.com/office/drawing/2014/main" id="{0D66D204-09B2-2CE0-E19C-7DE175071488}"/>
              </a:ext>
            </a:extLst>
          </p:cNvPr>
          <p:cNvSpPr>
            <a:spLocks noChangeArrowheads="1"/>
          </p:cNvSpPr>
          <p:nvPr/>
        </p:nvSpPr>
        <p:spPr bwMode="auto">
          <a:xfrm>
            <a:off x="619618" y="4913241"/>
            <a:ext cx="9387185" cy="1013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Given a list of numbers, compute the sum of all even numbers.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Input: [2, 5, 8, 10, 3, 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Output: The sum of all even numbers is 26.</a:t>
            </a:r>
            <a:r>
              <a:rPr kumimoji="0" lang="en-US" altLang="en-US" sz="1800" b="1" i="0" u="none" strike="noStrike" cap="none" normalizeH="0" baseline="0" dirty="0">
                <a:ln>
                  <a:noFill/>
                </a:ln>
                <a:solidFill>
                  <a:srgbClr val="0000FF"/>
                </a:solidFill>
                <a:effectLst/>
              </a:rPr>
              <a:t> </a:t>
            </a:r>
            <a:endParaRPr kumimoji="0" lang="en-US" altLang="en-US" sz="3200" b="1" i="0" u="none" strike="noStrike" cap="none" normalizeH="0" baseline="0" dirty="0">
              <a:ln>
                <a:noFill/>
              </a:ln>
              <a:solidFill>
                <a:srgbClr val="0000FF"/>
              </a:solidFill>
              <a:effectLst/>
              <a:latin typeface="Arial" panose="020B0604020202020204" pitchFamily="34" charset="0"/>
            </a:endParaRPr>
          </a:p>
        </p:txBody>
      </p:sp>
      <p:pic>
        <p:nvPicPr>
          <p:cNvPr id="4" name="Picture 3" descr="A cartoon of a child holding a stick and a book&#10;&#10;Description automatically generated">
            <a:extLst>
              <a:ext uri="{FF2B5EF4-FFF2-40B4-BE49-F238E27FC236}">
                <a16:creationId xmlns:a16="http://schemas.microsoft.com/office/drawing/2014/main" id="{63D4B1B8-28EE-2729-5E53-B936D0A09611}"/>
              </a:ext>
            </a:extLst>
          </p:cNvPr>
          <p:cNvPicPr>
            <a:picLocks noChangeAspect="1"/>
          </p:cNvPicPr>
          <p:nvPr/>
        </p:nvPicPr>
        <p:blipFill>
          <a:blip r:embed="rId3"/>
          <a:stretch>
            <a:fillRect/>
          </a:stretch>
        </p:blipFill>
        <p:spPr>
          <a:xfrm flipH="1">
            <a:off x="9284286" y="2507684"/>
            <a:ext cx="2434102" cy="2438400"/>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C36AC24E-35A9-C828-1356-87DE6784507E}"/>
                  </a:ext>
                </a:extLst>
              </p14:cNvPr>
              <p14:cNvContentPartPr/>
              <p14:nvPr/>
            </p14:nvContentPartPr>
            <p14:xfrm>
              <a:off x="198000" y="2570400"/>
              <a:ext cx="8035200" cy="2795760"/>
            </p14:xfrm>
          </p:contentPart>
        </mc:Choice>
        <mc:Fallback>
          <p:pic>
            <p:nvPicPr>
              <p:cNvPr id="7" name="Ink 6">
                <a:extLst>
                  <a:ext uri="{FF2B5EF4-FFF2-40B4-BE49-F238E27FC236}">
                    <a16:creationId xmlns:a16="http://schemas.microsoft.com/office/drawing/2014/main" id="{C36AC24E-35A9-C828-1356-87DE6784507E}"/>
                  </a:ext>
                </a:extLst>
              </p:cNvPr>
              <p:cNvPicPr/>
              <p:nvPr/>
            </p:nvPicPr>
            <p:blipFill>
              <a:blip r:embed="rId5"/>
              <a:stretch>
                <a:fillRect/>
              </a:stretch>
            </p:blipFill>
            <p:spPr>
              <a:xfrm>
                <a:off x="188640" y="2561040"/>
                <a:ext cx="8053920" cy="2814480"/>
              </a:xfrm>
              <a:prstGeom prst="rect">
                <a:avLst/>
              </a:prstGeom>
            </p:spPr>
          </p:pic>
        </mc:Fallback>
      </mc:AlternateContent>
    </p:spTree>
    <p:extLst>
      <p:ext uri="{BB962C8B-B14F-4D97-AF65-F5344CB8AC3E}">
        <p14:creationId xmlns:p14="http://schemas.microsoft.com/office/powerpoint/2010/main" val="22796665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 Applications</a:t>
            </a:r>
            <a:endParaRPr sz="3200" b="1" dirty="0">
              <a:solidFill>
                <a:srgbClr val="C55A11"/>
              </a:solidFill>
              <a:latin typeface="Calibri"/>
              <a:ea typeface="Calibri"/>
              <a:cs typeface="Calibri"/>
              <a:sym typeface="Calibri"/>
            </a:endParaRPr>
          </a:p>
        </p:txBody>
      </p:sp>
      <p:sp>
        <p:nvSpPr>
          <p:cNvPr id="3" name="TextBox 2">
            <a:extLst>
              <a:ext uri="{FF2B5EF4-FFF2-40B4-BE49-F238E27FC236}">
                <a16:creationId xmlns:a16="http://schemas.microsoft.com/office/drawing/2014/main" id="{352AFC37-FAA9-81BA-7AA5-B2252BA657C8}"/>
              </a:ext>
            </a:extLst>
          </p:cNvPr>
          <p:cNvSpPr txBox="1"/>
          <p:nvPr/>
        </p:nvSpPr>
        <p:spPr>
          <a:xfrm>
            <a:off x="363700" y="1465099"/>
            <a:ext cx="8813351" cy="3046988"/>
          </a:xfrm>
          <a:prstGeom prst="rect">
            <a:avLst/>
          </a:prstGeom>
          <a:noFill/>
        </p:spPr>
        <p:txBody>
          <a:bodyPr wrap="square">
            <a:spAutoFit/>
          </a:bodyPr>
          <a:lstStyle/>
          <a:p>
            <a:pPr algn="l" fontAlgn="base"/>
            <a:r>
              <a:rPr lang="en-US" sz="2400"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Generating code</a:t>
            </a:r>
          </a:p>
          <a:p>
            <a:pPr algn="l" fontAlgn="base"/>
            <a:endParaRPr lang="en-US" sz="2400" b="1" i="0" dirty="0">
              <a:solidFill>
                <a:srgbClr val="000000"/>
              </a:solidFill>
              <a:effectLst/>
              <a:latin typeface="Georgia" panose="02040502050405020303" pitchFamily="18" charset="0"/>
            </a:endParaRPr>
          </a:p>
          <a:p>
            <a:pPr marL="342900" indent="-342900" algn="l" fontAlgn="base">
              <a:buFont typeface="Arial" panose="020B0604020202020204" pitchFamily="34" charset="0"/>
              <a:buChar char="•"/>
            </a:pPr>
            <a:r>
              <a:rPr lang="en-US" sz="2400" b="0" i="0" dirty="0">
                <a:solidFill>
                  <a:srgbClr val="000000"/>
                </a:solidFill>
                <a:effectLst/>
                <a:latin typeface="Open Sans" panose="020B0606030504020204" pitchFamily="34" charset="0"/>
              </a:rPr>
              <a:t>Generating code is another application of prompt engineering with large language models. </a:t>
            </a:r>
          </a:p>
          <a:p>
            <a:pPr marL="342900" indent="-342900" algn="just" fontAlgn="base">
              <a:buFont typeface="Arial" panose="020B0604020202020204" pitchFamily="34" charset="0"/>
              <a:buChar char="•"/>
            </a:pPr>
            <a:r>
              <a:rPr lang="en-US" sz="2400" b="0" i="0" dirty="0">
                <a:solidFill>
                  <a:srgbClr val="000000"/>
                </a:solidFill>
                <a:effectLst/>
                <a:latin typeface="Open Sans" panose="020B0606030504020204" pitchFamily="34" charset="0"/>
              </a:rPr>
              <a:t>LLMs can be prompted to generate code snippets, functions, or even entire programs, which can be valuable in software development, automation, and programming education.</a:t>
            </a:r>
            <a:endParaRPr lang="en-US" sz="2400" b="0" i="0" dirty="0">
              <a:solidFill>
                <a:srgbClr val="000000"/>
              </a:solidFill>
              <a:effectLst/>
              <a:latin typeface="Georgia" panose="02040502050405020303" pitchFamily="18" charset="0"/>
            </a:endParaRPr>
          </a:p>
        </p:txBody>
      </p:sp>
      <p:sp>
        <p:nvSpPr>
          <p:cNvPr id="6" name="TextBox 5">
            <a:extLst>
              <a:ext uri="{FF2B5EF4-FFF2-40B4-BE49-F238E27FC236}">
                <a16:creationId xmlns:a16="http://schemas.microsoft.com/office/drawing/2014/main" id="{E4047355-5A73-1BBB-712D-D902C7B5C28D}"/>
              </a:ext>
            </a:extLst>
          </p:cNvPr>
          <p:cNvSpPr txBox="1"/>
          <p:nvPr/>
        </p:nvSpPr>
        <p:spPr>
          <a:xfrm>
            <a:off x="737821" y="4719613"/>
            <a:ext cx="10930598" cy="923330"/>
          </a:xfrm>
          <a:prstGeom prst="rect">
            <a:avLst/>
          </a:prstGeom>
          <a:noFill/>
        </p:spPr>
        <p:txBody>
          <a:bodyPr wrap="square">
            <a:spAutoFit/>
          </a:bodyPr>
          <a:lstStyle/>
          <a:p>
            <a:pPr algn="l" fontAlgn="base"/>
            <a:r>
              <a:rPr lang="en-US" sz="1800" b="0" i="0" dirty="0">
                <a:solidFill>
                  <a:srgbClr val="000000"/>
                </a:solidFill>
                <a:effectLst/>
                <a:latin typeface="Open Sans" panose="020B0606030504020204" pitchFamily="34" charset="0"/>
              </a:rPr>
              <a:t>Example</a:t>
            </a:r>
          </a:p>
          <a:p>
            <a:pPr algn="l" fontAlgn="base"/>
            <a:endParaRPr lang="en-US" sz="1800" b="0" i="0" dirty="0">
              <a:solidFill>
                <a:srgbClr val="000000"/>
              </a:solidFill>
              <a:effectLst/>
              <a:latin typeface="Open Sans" panose="020B0606030504020204" pitchFamily="34" charset="0"/>
            </a:endParaRPr>
          </a:p>
          <a:p>
            <a:pPr algn="l" fontAlgn="base"/>
            <a:r>
              <a:rPr lang="en-US" sz="1800" b="0" i="0" dirty="0">
                <a:solidFill>
                  <a:srgbClr val="000000"/>
                </a:solidFill>
                <a:effectLst/>
                <a:latin typeface="Open Sans" panose="020B0606030504020204" pitchFamily="34" charset="0"/>
              </a:rPr>
              <a:t>Prompt:</a:t>
            </a:r>
          </a:p>
        </p:txBody>
      </p:sp>
      <p:sp>
        <p:nvSpPr>
          <p:cNvPr id="9" name="TextBox 8">
            <a:extLst>
              <a:ext uri="{FF2B5EF4-FFF2-40B4-BE49-F238E27FC236}">
                <a16:creationId xmlns:a16="http://schemas.microsoft.com/office/drawing/2014/main" id="{5EE50308-6418-DCB7-12FF-BB634A213560}"/>
              </a:ext>
            </a:extLst>
          </p:cNvPr>
          <p:cNvSpPr txBox="1"/>
          <p:nvPr/>
        </p:nvSpPr>
        <p:spPr>
          <a:xfrm>
            <a:off x="743484" y="5774332"/>
            <a:ext cx="9959926" cy="707886"/>
          </a:xfrm>
          <a:prstGeom prst="rect">
            <a:avLst/>
          </a:prstGeom>
          <a:noFill/>
        </p:spPr>
        <p:txBody>
          <a:bodyPr wrap="square">
            <a:spAutoFit/>
          </a:bodyPr>
          <a:lstStyle/>
          <a:p>
            <a:r>
              <a:rPr lang="en-US" sz="2000" b="1" dirty="0">
                <a:solidFill>
                  <a:srgbClr val="0000FF"/>
                </a:solidFill>
              </a:rPr>
              <a:t>Write a Python function named "factorial" that takes an integer as input and returns its factorial.</a:t>
            </a:r>
            <a:endParaRPr lang="en-IN" sz="2000" b="1" dirty="0">
              <a:solidFill>
                <a:srgbClr val="0000FF"/>
              </a:solidFill>
            </a:endParaRPr>
          </a:p>
        </p:txBody>
      </p:sp>
      <p:pic>
        <p:nvPicPr>
          <p:cNvPr id="4" name="Picture 3" descr="A cartoon of a child holding a stick and a book&#10;&#10;Description automatically generated">
            <a:extLst>
              <a:ext uri="{FF2B5EF4-FFF2-40B4-BE49-F238E27FC236}">
                <a16:creationId xmlns:a16="http://schemas.microsoft.com/office/drawing/2014/main" id="{FF9D1E1A-EDB7-7D4A-D652-0CFE06921EB6}"/>
              </a:ext>
            </a:extLst>
          </p:cNvPr>
          <p:cNvPicPr>
            <a:picLocks noChangeAspect="1"/>
          </p:cNvPicPr>
          <p:nvPr/>
        </p:nvPicPr>
        <p:blipFill>
          <a:blip r:embed="rId3"/>
          <a:stretch>
            <a:fillRect/>
          </a:stretch>
        </p:blipFill>
        <p:spPr>
          <a:xfrm flipH="1">
            <a:off x="9284286" y="2507684"/>
            <a:ext cx="2434102" cy="2438400"/>
          </a:xfrm>
          <a:prstGeom prst="rect">
            <a:avLst/>
          </a:prstGeom>
        </p:spPr>
      </p:pic>
    </p:spTree>
    <p:extLst>
      <p:ext uri="{BB962C8B-B14F-4D97-AF65-F5344CB8AC3E}">
        <p14:creationId xmlns:p14="http://schemas.microsoft.com/office/powerpoint/2010/main" val="37737393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Prompt Engineering</a:t>
            </a:r>
            <a:endParaRPr sz="3200" b="1" dirty="0">
              <a:solidFill>
                <a:srgbClr val="C55A11"/>
              </a:solidFill>
              <a:latin typeface="Calibri"/>
              <a:ea typeface="Calibri"/>
              <a:cs typeface="Calibri"/>
              <a:sym typeface="Calibri"/>
            </a:endParaRPr>
          </a:p>
        </p:txBody>
      </p:sp>
      <p:sp>
        <p:nvSpPr>
          <p:cNvPr id="2" name="TextBox 1">
            <a:extLst>
              <a:ext uri="{FF2B5EF4-FFF2-40B4-BE49-F238E27FC236}">
                <a16:creationId xmlns:a16="http://schemas.microsoft.com/office/drawing/2014/main" id="{3E533233-649E-34DC-7169-B4D0E67B7736}"/>
              </a:ext>
            </a:extLst>
          </p:cNvPr>
          <p:cNvSpPr txBox="1"/>
          <p:nvPr/>
        </p:nvSpPr>
        <p:spPr>
          <a:xfrm>
            <a:off x="206809" y="1240259"/>
            <a:ext cx="10719583" cy="584775"/>
          </a:xfrm>
          <a:prstGeom prst="rect">
            <a:avLst/>
          </a:prstGeom>
          <a:noFill/>
        </p:spPr>
        <p:txBody>
          <a:bodyPr wrap="square">
            <a:spAutoFit/>
          </a:bodyPr>
          <a:lstStyle/>
          <a:p>
            <a:pPr algn="l" fontAlgn="base"/>
            <a:r>
              <a:rPr lang="en-US" sz="3200" b="1" i="0" dirty="0">
                <a:solidFill>
                  <a:srgbClr val="000000"/>
                </a:solidFill>
                <a:effectLst/>
                <a:latin typeface="Georgia" panose="02040502050405020303" pitchFamily="18" charset="0"/>
              </a:rPr>
              <a:t>Applications of prompt engineering</a:t>
            </a:r>
          </a:p>
        </p:txBody>
      </p:sp>
      <p:sp>
        <p:nvSpPr>
          <p:cNvPr id="7" name="TextBox 6">
            <a:extLst>
              <a:ext uri="{FF2B5EF4-FFF2-40B4-BE49-F238E27FC236}">
                <a16:creationId xmlns:a16="http://schemas.microsoft.com/office/drawing/2014/main" id="{058CC45B-793F-C3B8-B7CF-B11C79992F17}"/>
              </a:ext>
            </a:extLst>
          </p:cNvPr>
          <p:cNvSpPr txBox="1"/>
          <p:nvPr/>
        </p:nvSpPr>
        <p:spPr>
          <a:xfrm>
            <a:off x="1364565" y="2947196"/>
            <a:ext cx="6105378" cy="1631216"/>
          </a:xfrm>
          <a:prstGeom prst="rect">
            <a:avLst/>
          </a:prstGeom>
          <a:noFill/>
        </p:spPr>
        <p:txBody>
          <a:bodyPr wrap="square">
            <a:spAutoFit/>
          </a:bodyPr>
          <a:lstStyle/>
          <a:p>
            <a:r>
              <a:rPr lang="en-IN" sz="2000" b="1" dirty="0"/>
              <a:t>def factorial(n):</a:t>
            </a:r>
          </a:p>
          <a:p>
            <a:r>
              <a:rPr lang="en-IN" sz="2000" b="1" dirty="0"/>
              <a:t>    if n == 0 or n == 1:</a:t>
            </a:r>
          </a:p>
          <a:p>
            <a:r>
              <a:rPr lang="en-IN" sz="2000" b="1" dirty="0"/>
              <a:t>        return 1</a:t>
            </a:r>
          </a:p>
          <a:p>
            <a:r>
              <a:rPr lang="en-IN" sz="2000" b="1" dirty="0"/>
              <a:t>    else:</a:t>
            </a:r>
          </a:p>
          <a:p>
            <a:r>
              <a:rPr lang="en-IN" sz="2000" b="1" dirty="0"/>
              <a:t>        return n * factorial(n - 1)</a:t>
            </a:r>
          </a:p>
        </p:txBody>
      </p:sp>
      <p:sp>
        <p:nvSpPr>
          <p:cNvPr id="10" name="TextBox 9">
            <a:extLst>
              <a:ext uri="{FF2B5EF4-FFF2-40B4-BE49-F238E27FC236}">
                <a16:creationId xmlns:a16="http://schemas.microsoft.com/office/drawing/2014/main" id="{7B73CCD9-A47C-B5F9-48AA-B42883E40429}"/>
              </a:ext>
            </a:extLst>
          </p:cNvPr>
          <p:cNvSpPr txBox="1"/>
          <p:nvPr/>
        </p:nvSpPr>
        <p:spPr>
          <a:xfrm>
            <a:off x="618978" y="1725591"/>
            <a:ext cx="11099410" cy="1015663"/>
          </a:xfrm>
          <a:prstGeom prst="rect">
            <a:avLst/>
          </a:prstGeom>
          <a:noFill/>
        </p:spPr>
        <p:txBody>
          <a:bodyPr wrap="square">
            <a:spAutoFit/>
          </a:bodyPr>
          <a:lstStyle/>
          <a:p>
            <a:pPr algn="l" fontAlgn="base"/>
            <a:r>
              <a:rPr lang="en-US" sz="2000" b="0" i="0" dirty="0">
                <a:solidFill>
                  <a:srgbClr val="000000"/>
                </a:solidFill>
                <a:effectLst/>
                <a:latin typeface="Open Sans" panose="020B0606030504020204" pitchFamily="34" charset="0"/>
              </a:rPr>
              <a:t>By providing this specific prompt to the LLM, it can generate code that implements the factorial function in Python:</a:t>
            </a:r>
          </a:p>
          <a:p>
            <a:pPr algn="l" fontAlgn="base"/>
            <a:r>
              <a:rPr lang="en-US" sz="2000" b="0" i="0" dirty="0">
                <a:solidFill>
                  <a:srgbClr val="000000"/>
                </a:solidFill>
                <a:effectLst/>
                <a:latin typeface="Open Sans" panose="020B0606030504020204" pitchFamily="34" charset="0"/>
              </a:rPr>
              <a:t>Generated Code:</a:t>
            </a:r>
          </a:p>
        </p:txBody>
      </p:sp>
    </p:spTree>
    <p:extLst>
      <p:ext uri="{BB962C8B-B14F-4D97-AF65-F5344CB8AC3E}">
        <p14:creationId xmlns:p14="http://schemas.microsoft.com/office/powerpoint/2010/main" val="3964458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Risks associated with Prompting and Solutions</a:t>
            </a:r>
            <a:endParaRPr sz="3200" b="1" dirty="0">
              <a:solidFill>
                <a:srgbClr val="C55A11"/>
              </a:solidFill>
              <a:latin typeface="Calibri"/>
              <a:ea typeface="Calibri"/>
              <a:cs typeface="Calibri"/>
              <a:sym typeface="Calibri"/>
            </a:endParaRPr>
          </a:p>
        </p:txBody>
      </p:sp>
      <p:sp>
        <p:nvSpPr>
          <p:cNvPr id="4" name="TextBox 3">
            <a:extLst>
              <a:ext uri="{FF2B5EF4-FFF2-40B4-BE49-F238E27FC236}">
                <a16:creationId xmlns:a16="http://schemas.microsoft.com/office/drawing/2014/main" id="{C2A8CB98-4DF9-5C58-868B-98CEED2EAA60}"/>
              </a:ext>
            </a:extLst>
          </p:cNvPr>
          <p:cNvSpPr txBox="1"/>
          <p:nvPr/>
        </p:nvSpPr>
        <p:spPr>
          <a:xfrm>
            <a:off x="497633" y="1581524"/>
            <a:ext cx="9495452" cy="2369880"/>
          </a:xfrm>
          <a:prstGeom prst="rect">
            <a:avLst/>
          </a:prstGeom>
          <a:noFill/>
        </p:spPr>
        <p:txBody>
          <a:bodyPr wrap="square">
            <a:spAutoFit/>
          </a:bodyPr>
          <a:lstStyle/>
          <a:p>
            <a:pPr algn="just" fontAlgn="base"/>
            <a:r>
              <a:rPr lang="en-US" sz="2400" b="1" i="0" dirty="0">
                <a:solidFill>
                  <a:srgbClr val="000000"/>
                </a:solidFill>
                <a:effectLst/>
                <a:latin typeface="Open Sans" panose="020B0606030504020204" pitchFamily="34" charset="0"/>
              </a:rPr>
              <a:t>Adversarial prompting</a:t>
            </a:r>
          </a:p>
          <a:p>
            <a:pPr algn="just" fontAlgn="base"/>
            <a:endParaRPr lang="en-US" sz="2400" b="0" i="0" dirty="0">
              <a:solidFill>
                <a:srgbClr val="000000"/>
              </a:solidFill>
              <a:effectLst/>
              <a:latin typeface="Open Sans" panose="020B0606030504020204" pitchFamily="34" charset="0"/>
            </a:endParaRPr>
          </a:p>
          <a:p>
            <a:pPr marL="285750" indent="-285750" algn="just" fontAlgn="base">
              <a:buFont typeface="Arial" panose="020B0604020202020204" pitchFamily="34" charset="0"/>
              <a:buChar char="•"/>
            </a:pPr>
            <a:r>
              <a:rPr lang="en-US" sz="2000" b="0" i="0" dirty="0">
                <a:solidFill>
                  <a:srgbClr val="000000"/>
                </a:solidFill>
                <a:effectLst/>
                <a:latin typeface="Open Sans" panose="020B0606030504020204" pitchFamily="34" charset="0"/>
              </a:rPr>
              <a:t>Adversarial prompting refers to </a:t>
            </a:r>
            <a:r>
              <a:rPr lang="en-US" sz="2000" b="0" i="0" dirty="0">
                <a:solidFill>
                  <a:srgbClr val="0000FF"/>
                </a:solidFill>
                <a:effectLst/>
                <a:latin typeface="Open Sans" panose="020B0606030504020204" pitchFamily="34" charset="0"/>
              </a:rPr>
              <a:t>the </a:t>
            </a:r>
            <a:r>
              <a:rPr lang="en-US" sz="2000" b="1" i="0" dirty="0">
                <a:solidFill>
                  <a:srgbClr val="0000FF"/>
                </a:solidFill>
                <a:effectLst/>
                <a:latin typeface="Open Sans" panose="020B0606030504020204" pitchFamily="34" charset="0"/>
              </a:rPr>
              <a:t>intentional manipulation of prompts </a:t>
            </a:r>
            <a:r>
              <a:rPr lang="en-US" sz="2000" b="0" i="0" dirty="0">
                <a:solidFill>
                  <a:srgbClr val="000000"/>
                </a:solidFill>
                <a:effectLst/>
                <a:latin typeface="Open Sans" panose="020B0606030504020204" pitchFamily="34" charset="0"/>
              </a:rPr>
              <a:t>to exploit </a:t>
            </a:r>
            <a:r>
              <a:rPr lang="en-US" sz="2000" b="1" i="0" dirty="0">
                <a:solidFill>
                  <a:srgbClr val="0000FF"/>
                </a:solidFill>
                <a:effectLst/>
                <a:latin typeface="Open Sans" panose="020B0606030504020204" pitchFamily="34" charset="0"/>
              </a:rPr>
              <a:t>vulnerabilities</a:t>
            </a:r>
            <a:r>
              <a:rPr lang="en-US" sz="2000" b="0" i="0" dirty="0">
                <a:solidFill>
                  <a:srgbClr val="000000"/>
                </a:solidFill>
                <a:effectLst/>
                <a:latin typeface="Open Sans" panose="020B0606030504020204" pitchFamily="34" charset="0"/>
              </a:rPr>
              <a:t> or </a:t>
            </a:r>
            <a:r>
              <a:rPr lang="en-US" sz="2000" b="1" i="0" dirty="0">
                <a:solidFill>
                  <a:srgbClr val="0000FF"/>
                </a:solidFill>
                <a:effectLst/>
                <a:latin typeface="Open Sans" panose="020B0606030504020204" pitchFamily="34" charset="0"/>
              </a:rPr>
              <a:t>biases</a:t>
            </a:r>
            <a:r>
              <a:rPr lang="en-US" sz="2000" b="0" i="0" dirty="0">
                <a:solidFill>
                  <a:srgbClr val="000000"/>
                </a:solidFill>
                <a:effectLst/>
                <a:latin typeface="Open Sans" panose="020B0606030504020204" pitchFamily="34" charset="0"/>
              </a:rPr>
              <a:t> in language models, resulting in </a:t>
            </a:r>
            <a:r>
              <a:rPr lang="en-US" sz="2000" b="1" i="0" dirty="0">
                <a:solidFill>
                  <a:srgbClr val="000000"/>
                </a:solidFill>
                <a:effectLst/>
                <a:latin typeface="Open Sans" panose="020B0606030504020204" pitchFamily="34" charset="0"/>
              </a:rPr>
              <a:t>unintended or harmful outputs</a:t>
            </a:r>
            <a:r>
              <a:rPr lang="en-US" sz="2000" b="0" i="0" dirty="0">
                <a:solidFill>
                  <a:srgbClr val="000000"/>
                </a:solidFill>
                <a:effectLst/>
                <a:latin typeface="Open Sans" panose="020B0606030504020204" pitchFamily="34" charset="0"/>
              </a:rPr>
              <a:t>. </a:t>
            </a:r>
          </a:p>
          <a:p>
            <a:pPr marL="285750" indent="-285750" algn="just" fontAlgn="base">
              <a:buFont typeface="Arial" panose="020B0604020202020204" pitchFamily="34" charset="0"/>
              <a:buChar char="•"/>
            </a:pPr>
            <a:r>
              <a:rPr lang="en-US" sz="2000" b="0" i="0" dirty="0">
                <a:solidFill>
                  <a:srgbClr val="000000"/>
                </a:solidFill>
                <a:effectLst/>
                <a:latin typeface="Open Sans" panose="020B0606030504020204" pitchFamily="34" charset="0"/>
              </a:rPr>
              <a:t>Adversarial prompts aim to </a:t>
            </a:r>
            <a:r>
              <a:rPr lang="en-US" sz="2000" b="1" i="0" dirty="0">
                <a:solidFill>
                  <a:srgbClr val="000000"/>
                </a:solidFill>
                <a:effectLst/>
                <a:latin typeface="Open Sans" panose="020B0606030504020204" pitchFamily="34" charset="0"/>
              </a:rPr>
              <a:t>trick or deceive </a:t>
            </a:r>
            <a:r>
              <a:rPr lang="en-US" sz="2000" b="0" i="0" dirty="0">
                <a:solidFill>
                  <a:srgbClr val="000000"/>
                </a:solidFill>
                <a:effectLst/>
                <a:latin typeface="Open Sans" panose="020B0606030504020204" pitchFamily="34" charset="0"/>
              </a:rPr>
              <a:t>the model into generating </a:t>
            </a:r>
            <a:r>
              <a:rPr lang="en-US" sz="2000" b="1" i="0" dirty="0">
                <a:solidFill>
                  <a:srgbClr val="000000"/>
                </a:solidFill>
                <a:effectLst/>
                <a:highlight>
                  <a:srgbClr val="00FFFF"/>
                </a:highlight>
                <a:latin typeface="Open Sans" panose="020B0606030504020204" pitchFamily="34" charset="0"/>
              </a:rPr>
              <a:t>misleading, biased, or inappropriate responses</a:t>
            </a:r>
            <a:r>
              <a:rPr lang="en-US" sz="2000" b="0" i="0" dirty="0">
                <a:solidFill>
                  <a:srgbClr val="000000"/>
                </a:solidFill>
                <a:effectLst/>
                <a:highlight>
                  <a:srgbClr val="00FFFF"/>
                </a:highlight>
                <a:latin typeface="Open Sans" panose="020B0606030504020204" pitchFamily="34" charset="0"/>
              </a:rPr>
              <a:t>.</a:t>
            </a:r>
          </a:p>
        </p:txBody>
      </p:sp>
      <p:sp>
        <p:nvSpPr>
          <p:cNvPr id="6" name="TextBox 5">
            <a:extLst>
              <a:ext uri="{FF2B5EF4-FFF2-40B4-BE49-F238E27FC236}">
                <a16:creationId xmlns:a16="http://schemas.microsoft.com/office/drawing/2014/main" id="{660AD308-150F-10EC-74EF-7E55703D1055}"/>
              </a:ext>
            </a:extLst>
          </p:cNvPr>
          <p:cNvSpPr txBox="1"/>
          <p:nvPr/>
        </p:nvSpPr>
        <p:spPr>
          <a:xfrm>
            <a:off x="599550" y="4251803"/>
            <a:ext cx="10607042" cy="2062103"/>
          </a:xfrm>
          <a:prstGeom prst="rect">
            <a:avLst/>
          </a:prstGeom>
          <a:noFill/>
        </p:spPr>
        <p:txBody>
          <a:bodyPr wrap="square">
            <a:spAutoFit/>
          </a:bodyPr>
          <a:lstStyle/>
          <a:p>
            <a:pPr algn="just" fontAlgn="base"/>
            <a:r>
              <a:rPr lang="en-US" sz="2000" b="1" i="0" dirty="0">
                <a:solidFill>
                  <a:srgbClr val="000000"/>
                </a:solidFill>
                <a:effectLst/>
                <a:latin typeface="Open Sans" panose="020B0606030504020204" pitchFamily="34" charset="0"/>
              </a:rPr>
              <a:t>Prompt injection: </a:t>
            </a:r>
          </a:p>
          <a:p>
            <a:pPr algn="just" fontAlgn="base">
              <a:buFont typeface="Arial" panose="020B0604020202020204" pitchFamily="34" charset="0"/>
              <a:buChar char="•"/>
            </a:pPr>
            <a:r>
              <a:rPr lang="en-US" sz="1800" b="0" i="0" dirty="0">
                <a:solidFill>
                  <a:srgbClr val="000000"/>
                </a:solidFill>
                <a:effectLst/>
                <a:latin typeface="Open Sans" panose="020B0606030504020204" pitchFamily="34" charset="0"/>
              </a:rPr>
              <a:t>Prompt injection is a technique used in adversarial prompting where </a:t>
            </a:r>
            <a:r>
              <a:rPr lang="en-US" sz="1800" b="1" i="0" dirty="0">
                <a:solidFill>
                  <a:srgbClr val="000000"/>
                </a:solidFill>
                <a:effectLst/>
                <a:latin typeface="Open Sans" panose="020B0606030504020204" pitchFamily="34" charset="0"/>
              </a:rPr>
              <a:t>additional instructions </a:t>
            </a:r>
            <a:r>
              <a:rPr lang="en-US" sz="1800" b="0" i="0" dirty="0">
                <a:solidFill>
                  <a:srgbClr val="000000"/>
                </a:solidFill>
                <a:effectLst/>
                <a:latin typeface="Open Sans" panose="020B0606030504020204" pitchFamily="34" charset="0"/>
              </a:rPr>
              <a:t>or </a:t>
            </a:r>
            <a:r>
              <a:rPr lang="en-US" sz="1800" b="1" i="0" dirty="0">
                <a:solidFill>
                  <a:srgbClr val="000000"/>
                </a:solidFill>
                <a:effectLst/>
                <a:latin typeface="Open Sans" panose="020B0606030504020204" pitchFamily="34" charset="0"/>
              </a:rPr>
              <a:t>content</a:t>
            </a:r>
            <a:r>
              <a:rPr lang="en-US" sz="1800" b="0" i="0" dirty="0">
                <a:solidFill>
                  <a:srgbClr val="000000"/>
                </a:solidFill>
                <a:effectLst/>
                <a:latin typeface="Open Sans" panose="020B0606030504020204" pitchFamily="34" charset="0"/>
              </a:rPr>
              <a:t> is </a:t>
            </a:r>
            <a:r>
              <a:rPr lang="en-US" sz="1800" b="1" i="0" dirty="0">
                <a:solidFill>
                  <a:srgbClr val="000000"/>
                </a:solidFill>
                <a:effectLst/>
                <a:latin typeface="Open Sans" panose="020B0606030504020204" pitchFamily="34" charset="0"/>
              </a:rPr>
              <a:t>inserted</a:t>
            </a:r>
            <a:r>
              <a:rPr lang="en-US" sz="1800" b="0" i="0" dirty="0">
                <a:solidFill>
                  <a:srgbClr val="000000"/>
                </a:solidFill>
                <a:effectLst/>
                <a:latin typeface="Open Sans" panose="020B0606030504020204" pitchFamily="34" charset="0"/>
              </a:rPr>
              <a:t> into the </a:t>
            </a:r>
            <a:r>
              <a:rPr lang="en-US" sz="1800" b="1" i="0" dirty="0">
                <a:solidFill>
                  <a:srgbClr val="000000"/>
                </a:solidFill>
                <a:effectLst/>
                <a:latin typeface="Open Sans" panose="020B0606030504020204" pitchFamily="34" charset="0"/>
              </a:rPr>
              <a:t>prompt</a:t>
            </a:r>
            <a:r>
              <a:rPr lang="en-US" sz="1800" b="0" i="0" dirty="0">
                <a:solidFill>
                  <a:srgbClr val="000000"/>
                </a:solidFill>
                <a:effectLst/>
                <a:latin typeface="Open Sans" panose="020B0606030504020204" pitchFamily="34" charset="0"/>
              </a:rPr>
              <a:t> to influence the model’s behavior. </a:t>
            </a:r>
          </a:p>
          <a:p>
            <a:pPr algn="just" fontAlgn="base">
              <a:buFont typeface="Arial" panose="020B0604020202020204" pitchFamily="34" charset="0"/>
              <a:buChar char="•"/>
            </a:pPr>
            <a:r>
              <a:rPr lang="en-US" sz="1800" b="0" i="0" dirty="0">
                <a:solidFill>
                  <a:srgbClr val="000000"/>
                </a:solidFill>
                <a:effectLst/>
                <a:latin typeface="Open Sans" panose="020B0606030504020204" pitchFamily="34" charset="0"/>
              </a:rPr>
              <a:t>By injecting specific </a:t>
            </a:r>
            <a:r>
              <a:rPr lang="en-US" sz="1800" b="1" i="0" dirty="0">
                <a:solidFill>
                  <a:srgbClr val="000000"/>
                </a:solidFill>
                <a:effectLst/>
                <a:latin typeface="Open Sans" panose="020B0606030504020204" pitchFamily="34" charset="0"/>
              </a:rPr>
              <a:t>keywords, phrases, or instructions</a:t>
            </a:r>
            <a:r>
              <a:rPr lang="en-US" sz="1800" b="0" i="0" dirty="0">
                <a:solidFill>
                  <a:srgbClr val="000000"/>
                </a:solidFill>
                <a:effectLst/>
                <a:latin typeface="Open Sans" panose="020B0606030504020204" pitchFamily="34" charset="0"/>
              </a:rPr>
              <a:t>, the model’s output can be </a:t>
            </a:r>
            <a:r>
              <a:rPr lang="en-US" sz="1800" b="1" i="0" dirty="0">
                <a:solidFill>
                  <a:srgbClr val="000000"/>
                </a:solidFill>
                <a:effectLst/>
                <a:latin typeface="Open Sans" panose="020B0606030504020204" pitchFamily="34" charset="0"/>
              </a:rPr>
              <a:t>manipulated to produce desired or undesired outcomes</a:t>
            </a:r>
            <a:r>
              <a:rPr lang="en-US" sz="1800" b="0" i="0" dirty="0">
                <a:solidFill>
                  <a:srgbClr val="000000"/>
                </a:solidFill>
                <a:effectLst/>
                <a:latin typeface="Open Sans" panose="020B0606030504020204" pitchFamily="34" charset="0"/>
              </a:rPr>
              <a:t>. </a:t>
            </a:r>
          </a:p>
          <a:p>
            <a:pPr algn="just" fontAlgn="base">
              <a:buFont typeface="Arial" panose="020B0604020202020204" pitchFamily="34" charset="0"/>
              <a:buChar char="•"/>
            </a:pPr>
            <a:r>
              <a:rPr lang="en-US" sz="1800" b="0" i="0" dirty="0">
                <a:solidFill>
                  <a:srgbClr val="000000"/>
                </a:solidFill>
                <a:effectLst/>
                <a:latin typeface="Open Sans" panose="020B0606030504020204" pitchFamily="34" charset="0"/>
              </a:rPr>
              <a:t>Prompt injection can be used to introduce </a:t>
            </a:r>
            <a:r>
              <a:rPr lang="en-US" sz="1800" b="1" i="0" dirty="0">
                <a:solidFill>
                  <a:srgbClr val="000000"/>
                </a:solidFill>
                <a:effectLst/>
                <a:highlight>
                  <a:srgbClr val="FFFF00"/>
                </a:highlight>
                <a:latin typeface="Open Sans" panose="020B0606030504020204" pitchFamily="34" charset="0"/>
              </a:rPr>
              <a:t>biases</a:t>
            </a:r>
            <a:r>
              <a:rPr lang="en-US" sz="1800" b="0" i="0" dirty="0">
                <a:solidFill>
                  <a:srgbClr val="000000"/>
                </a:solidFill>
                <a:effectLst/>
                <a:latin typeface="Open Sans" panose="020B0606030504020204" pitchFamily="34" charset="0"/>
              </a:rPr>
              <a:t>, generate </a:t>
            </a:r>
            <a:r>
              <a:rPr lang="en-US" sz="1800" b="1" i="0" dirty="0">
                <a:solidFill>
                  <a:srgbClr val="000000"/>
                </a:solidFill>
                <a:effectLst/>
                <a:latin typeface="Open Sans" panose="020B0606030504020204" pitchFamily="34" charset="0"/>
              </a:rPr>
              <a:t>offensive or harmful content</a:t>
            </a:r>
            <a:r>
              <a:rPr lang="en-US" sz="1800" b="0" i="0" dirty="0">
                <a:solidFill>
                  <a:srgbClr val="000000"/>
                </a:solidFill>
                <a:effectLst/>
                <a:latin typeface="Open Sans" panose="020B0606030504020204" pitchFamily="34" charset="0"/>
              </a:rPr>
              <a:t>, or </a:t>
            </a:r>
            <a:r>
              <a:rPr lang="en-US" sz="1800" b="1" i="0" dirty="0">
                <a:solidFill>
                  <a:srgbClr val="000000"/>
                </a:solidFill>
                <a:effectLst/>
                <a:latin typeface="Open Sans" panose="020B0606030504020204" pitchFamily="34" charset="0"/>
              </a:rPr>
              <a:t>manipulate</a:t>
            </a:r>
            <a:r>
              <a:rPr lang="en-US" sz="1800" b="0" i="0" dirty="0">
                <a:solidFill>
                  <a:srgbClr val="000000"/>
                </a:solidFill>
                <a:effectLst/>
                <a:latin typeface="Open Sans" panose="020B0606030504020204" pitchFamily="34" charset="0"/>
              </a:rPr>
              <a:t> the model’s understanding of the task.</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E6FB1884-D4BC-C045-A0CA-12BAAFEDD9C1}"/>
                  </a:ext>
                </a:extLst>
              </p14:cNvPr>
              <p14:cNvContentPartPr/>
              <p14:nvPr/>
            </p14:nvContentPartPr>
            <p14:xfrm>
              <a:off x="2552040" y="2654280"/>
              <a:ext cx="6937200" cy="3499560"/>
            </p14:xfrm>
          </p:contentPart>
        </mc:Choice>
        <mc:Fallback>
          <p:pic>
            <p:nvPicPr>
              <p:cNvPr id="3" name="Ink 2">
                <a:extLst>
                  <a:ext uri="{FF2B5EF4-FFF2-40B4-BE49-F238E27FC236}">
                    <a16:creationId xmlns:a16="http://schemas.microsoft.com/office/drawing/2014/main" id="{E6FB1884-D4BC-C045-A0CA-12BAAFEDD9C1}"/>
                  </a:ext>
                </a:extLst>
              </p:cNvPr>
              <p:cNvPicPr/>
              <p:nvPr/>
            </p:nvPicPr>
            <p:blipFill>
              <a:blip r:embed="rId4"/>
              <a:stretch>
                <a:fillRect/>
              </a:stretch>
            </p:blipFill>
            <p:spPr>
              <a:xfrm>
                <a:off x="2542680" y="2644920"/>
                <a:ext cx="6955920" cy="3518280"/>
              </a:xfrm>
              <a:prstGeom prst="rect">
                <a:avLst/>
              </a:prstGeom>
            </p:spPr>
          </p:pic>
        </mc:Fallback>
      </mc:AlternateContent>
    </p:spTree>
    <p:extLst>
      <p:ext uri="{BB962C8B-B14F-4D97-AF65-F5344CB8AC3E}">
        <p14:creationId xmlns:p14="http://schemas.microsoft.com/office/powerpoint/2010/main" val="42074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4" name="TextBox 3">
            <a:extLst>
              <a:ext uri="{FF2B5EF4-FFF2-40B4-BE49-F238E27FC236}">
                <a16:creationId xmlns:a16="http://schemas.microsoft.com/office/drawing/2014/main" id="{C2A8CB98-4DF9-5C58-868B-98CEED2EAA60}"/>
              </a:ext>
            </a:extLst>
          </p:cNvPr>
          <p:cNvSpPr txBox="1"/>
          <p:nvPr/>
        </p:nvSpPr>
        <p:spPr>
          <a:xfrm>
            <a:off x="552467" y="1298836"/>
            <a:ext cx="8680434" cy="4216539"/>
          </a:xfrm>
          <a:prstGeom prst="rect">
            <a:avLst/>
          </a:prstGeom>
          <a:noFill/>
        </p:spPr>
        <p:txBody>
          <a:bodyPr wrap="square">
            <a:spAutoFit/>
          </a:bodyPr>
          <a:lstStyle/>
          <a:p>
            <a:pPr algn="just" fontAlgn="base"/>
            <a:r>
              <a:rPr lang="en-US" sz="2400" b="1" i="0" dirty="0">
                <a:solidFill>
                  <a:srgbClr val="000000"/>
                </a:solidFill>
                <a:effectLst/>
                <a:latin typeface="Open Sans" panose="020B0606030504020204" pitchFamily="34" charset="0"/>
              </a:rPr>
              <a:t>Prompt leaking: </a:t>
            </a:r>
          </a:p>
          <a:p>
            <a:pPr algn="just" fontAlgn="base"/>
            <a:endParaRPr lang="en-US" sz="2400" b="1" i="0" dirty="0">
              <a:solidFill>
                <a:srgbClr val="000000"/>
              </a:solidFill>
              <a:effectLst/>
              <a:latin typeface="Open Sans" panose="020B0606030504020204" pitchFamily="34" charset="0"/>
            </a:endParaRPr>
          </a:p>
          <a:p>
            <a:pPr marL="342900" indent="-342900" algn="just" fontAlgn="base">
              <a:buFont typeface="Arial" panose="020B0604020202020204" pitchFamily="34" charset="0"/>
              <a:buChar char="•"/>
            </a:pPr>
            <a:r>
              <a:rPr lang="en-US" sz="2000" i="0" dirty="0">
                <a:solidFill>
                  <a:srgbClr val="000000"/>
                </a:solidFill>
                <a:effectLst/>
                <a:latin typeface="Open Sans" panose="020B0606030504020204" pitchFamily="34" charset="0"/>
              </a:rPr>
              <a:t>Prompt leaking occurs when </a:t>
            </a:r>
            <a:r>
              <a:rPr lang="en-US" sz="2000" b="1" i="0" dirty="0">
                <a:solidFill>
                  <a:srgbClr val="000000"/>
                </a:solidFill>
                <a:effectLst/>
                <a:latin typeface="Open Sans" panose="020B0606030504020204" pitchFamily="34" charset="0"/>
              </a:rPr>
              <a:t>sensitive or confidential </a:t>
            </a:r>
            <a:r>
              <a:rPr lang="en-US" sz="2000" i="0" dirty="0">
                <a:solidFill>
                  <a:srgbClr val="000000"/>
                </a:solidFill>
                <a:effectLst/>
                <a:latin typeface="Open Sans" panose="020B0606030504020204" pitchFamily="34" charset="0"/>
              </a:rPr>
              <a:t>information </a:t>
            </a:r>
            <a:r>
              <a:rPr lang="en-US" sz="2000" b="1" i="0" dirty="0">
                <a:solidFill>
                  <a:srgbClr val="000000"/>
                </a:solidFill>
                <a:effectLst/>
                <a:latin typeface="Open Sans" panose="020B0606030504020204" pitchFamily="34" charset="0"/>
              </a:rPr>
              <a:t>unintentionally</a:t>
            </a:r>
            <a:r>
              <a:rPr lang="en-US" sz="2000" i="0" dirty="0">
                <a:solidFill>
                  <a:srgbClr val="000000"/>
                </a:solidFill>
                <a:effectLst/>
                <a:latin typeface="Open Sans" panose="020B0606030504020204" pitchFamily="34" charset="0"/>
              </a:rPr>
              <a:t> </a:t>
            </a:r>
            <a:r>
              <a:rPr lang="en-US" sz="2000" b="1" i="0" dirty="0">
                <a:solidFill>
                  <a:srgbClr val="000000"/>
                </a:solidFill>
                <a:effectLst/>
                <a:latin typeface="Open Sans" panose="020B0606030504020204" pitchFamily="34" charset="0"/>
              </a:rPr>
              <a:t>gets exposed </a:t>
            </a:r>
            <a:r>
              <a:rPr lang="en-US" sz="2000" i="0" dirty="0">
                <a:solidFill>
                  <a:srgbClr val="000000"/>
                </a:solidFill>
                <a:effectLst/>
                <a:latin typeface="Open Sans" panose="020B0606030504020204" pitchFamily="34" charset="0"/>
              </a:rPr>
              <a:t>in the </a:t>
            </a:r>
            <a:r>
              <a:rPr lang="en-US" sz="2000" b="1" i="0" dirty="0">
                <a:solidFill>
                  <a:srgbClr val="000000"/>
                </a:solidFill>
                <a:effectLst/>
                <a:latin typeface="Open Sans" panose="020B0606030504020204" pitchFamily="34" charset="0"/>
              </a:rPr>
              <a:t>model’s response</a:t>
            </a:r>
            <a:r>
              <a:rPr lang="en-US" sz="2000" i="0" dirty="0">
                <a:solidFill>
                  <a:srgbClr val="000000"/>
                </a:solidFill>
                <a:effectLst/>
                <a:latin typeface="Open Sans" panose="020B0606030504020204" pitchFamily="34" charset="0"/>
              </a:rPr>
              <a:t>. </a:t>
            </a:r>
          </a:p>
          <a:p>
            <a:pPr marL="342900" indent="-342900" algn="just" fontAlgn="base">
              <a:buFont typeface="Arial" panose="020B0604020202020204" pitchFamily="34" charset="0"/>
              <a:buChar char="•"/>
            </a:pPr>
            <a:endParaRPr lang="en-US" sz="2000" i="0" dirty="0">
              <a:solidFill>
                <a:srgbClr val="000000"/>
              </a:solidFill>
              <a:effectLst/>
              <a:latin typeface="Open Sans" panose="020B0606030504020204" pitchFamily="34" charset="0"/>
            </a:endParaRPr>
          </a:p>
          <a:p>
            <a:pPr marL="342900" indent="-342900" algn="just" fontAlgn="base">
              <a:buFont typeface="Arial" panose="020B0604020202020204" pitchFamily="34" charset="0"/>
              <a:buChar char="•"/>
            </a:pPr>
            <a:r>
              <a:rPr lang="en-US" sz="2000" i="0" dirty="0">
                <a:solidFill>
                  <a:srgbClr val="000000"/>
                </a:solidFill>
                <a:effectLst/>
                <a:latin typeface="Open Sans" panose="020B0606030504020204" pitchFamily="34" charset="0"/>
              </a:rPr>
              <a:t>This can happen when the model incorporates parts of the prompt, including </a:t>
            </a:r>
            <a:r>
              <a:rPr lang="en-US" sz="2000" b="1" i="0" dirty="0">
                <a:solidFill>
                  <a:srgbClr val="000000"/>
                </a:solidFill>
                <a:effectLst/>
                <a:latin typeface="Open Sans" panose="020B0606030504020204" pitchFamily="34" charset="0"/>
              </a:rPr>
              <a:t>personally</a:t>
            </a:r>
            <a:r>
              <a:rPr lang="en-US" sz="2000" i="0" dirty="0">
                <a:solidFill>
                  <a:srgbClr val="000000"/>
                </a:solidFill>
                <a:effectLst/>
                <a:latin typeface="Open Sans" panose="020B0606030504020204" pitchFamily="34" charset="0"/>
              </a:rPr>
              <a:t> </a:t>
            </a:r>
            <a:r>
              <a:rPr lang="en-US" sz="2000" b="1" i="0" dirty="0">
                <a:solidFill>
                  <a:srgbClr val="000000"/>
                </a:solidFill>
                <a:effectLst/>
                <a:latin typeface="Open Sans" panose="020B0606030504020204" pitchFamily="34" charset="0"/>
              </a:rPr>
              <a:t>identifiable information</a:t>
            </a:r>
            <a:r>
              <a:rPr lang="en-US" sz="2000" i="0" dirty="0">
                <a:solidFill>
                  <a:srgbClr val="000000"/>
                </a:solidFill>
                <a:effectLst/>
                <a:latin typeface="Open Sans" panose="020B0606030504020204" pitchFamily="34" charset="0"/>
              </a:rPr>
              <a:t>, into its generated output. </a:t>
            </a:r>
          </a:p>
          <a:p>
            <a:pPr marL="342900" indent="-342900" algn="just" fontAlgn="base">
              <a:buFont typeface="Arial" panose="020B0604020202020204" pitchFamily="34" charset="0"/>
              <a:buChar char="•"/>
            </a:pPr>
            <a:endParaRPr lang="en-US" sz="2000" i="0" dirty="0">
              <a:solidFill>
                <a:srgbClr val="000000"/>
              </a:solidFill>
              <a:effectLst/>
              <a:latin typeface="Open Sans" panose="020B0606030504020204" pitchFamily="34" charset="0"/>
            </a:endParaRPr>
          </a:p>
          <a:p>
            <a:pPr marL="342900" indent="-342900" algn="just" fontAlgn="base">
              <a:buFont typeface="Arial" panose="020B0604020202020204" pitchFamily="34" charset="0"/>
              <a:buChar char="•"/>
            </a:pPr>
            <a:r>
              <a:rPr lang="en-US" sz="2000" i="0" dirty="0">
                <a:solidFill>
                  <a:srgbClr val="000000"/>
                </a:solidFill>
                <a:effectLst/>
                <a:latin typeface="Open Sans" panose="020B0606030504020204" pitchFamily="34" charset="0"/>
              </a:rPr>
              <a:t>Prompt leaking </a:t>
            </a:r>
            <a:r>
              <a:rPr lang="en-US" sz="2000" b="1" i="0" dirty="0">
                <a:solidFill>
                  <a:srgbClr val="000000"/>
                </a:solidFill>
                <a:effectLst/>
                <a:latin typeface="Open Sans" panose="020B0606030504020204" pitchFamily="34" charset="0"/>
              </a:rPr>
              <a:t>poses privacy and security risks</a:t>
            </a:r>
            <a:r>
              <a:rPr lang="en-US" sz="2000" i="0" dirty="0">
                <a:solidFill>
                  <a:srgbClr val="000000"/>
                </a:solidFill>
                <a:effectLst/>
                <a:latin typeface="Open Sans" panose="020B0606030504020204" pitchFamily="34" charset="0"/>
              </a:rPr>
              <a:t>, as it may </a:t>
            </a:r>
            <a:r>
              <a:rPr lang="en-US" sz="2000" b="1" i="0" dirty="0">
                <a:solidFill>
                  <a:srgbClr val="000000"/>
                </a:solidFill>
                <a:effectLst/>
                <a:latin typeface="Open Sans" panose="020B0606030504020204" pitchFamily="34" charset="0"/>
              </a:rPr>
              <a:t>disclose sensitive data </a:t>
            </a:r>
            <a:r>
              <a:rPr lang="en-US" sz="2000" i="0" dirty="0">
                <a:solidFill>
                  <a:srgbClr val="000000"/>
                </a:solidFill>
                <a:effectLst/>
                <a:latin typeface="Open Sans" panose="020B0606030504020204" pitchFamily="34" charset="0"/>
              </a:rPr>
              <a:t>to </a:t>
            </a:r>
            <a:r>
              <a:rPr lang="en-US" sz="2000" b="1" i="0" dirty="0">
                <a:solidFill>
                  <a:srgbClr val="000000"/>
                </a:solidFill>
                <a:effectLst/>
                <a:latin typeface="Open Sans" panose="020B0606030504020204" pitchFamily="34" charset="0"/>
              </a:rPr>
              <a:t>unintended recipients </a:t>
            </a:r>
            <a:r>
              <a:rPr lang="en-US" sz="2000" i="0" dirty="0">
                <a:solidFill>
                  <a:srgbClr val="000000"/>
                </a:solidFill>
                <a:effectLst/>
                <a:latin typeface="Open Sans" panose="020B0606030504020204" pitchFamily="34" charset="0"/>
              </a:rPr>
              <a:t>or expose vulnerabilities in the model’s handling of input prompts.</a:t>
            </a:r>
          </a:p>
          <a:p>
            <a:pPr algn="just" fontAlgn="base"/>
            <a:endParaRPr lang="en-US" sz="2000" b="1" i="0" dirty="0">
              <a:solidFill>
                <a:srgbClr val="000000"/>
              </a:solidFill>
              <a:effectLst/>
              <a:latin typeface="Open Sans" panose="020B0606030504020204" pitchFamily="34" charset="0"/>
            </a:endParaRPr>
          </a:p>
        </p:txBody>
      </p:sp>
      <p:sp>
        <p:nvSpPr>
          <p:cNvPr id="3" name="Google Shape;113;p15">
            <a:extLst>
              <a:ext uri="{FF2B5EF4-FFF2-40B4-BE49-F238E27FC236}">
                <a16:creationId xmlns:a16="http://schemas.microsoft.com/office/drawing/2014/main" id="{D03E7D32-0D1A-F7CD-AFF1-982C2AF93F66}"/>
              </a:ext>
            </a:extLst>
          </p:cNvPr>
          <p:cNvSpPr/>
          <p:nvPr/>
        </p:nvSpPr>
        <p:spPr>
          <a:xfrm>
            <a:off x="418656" y="605080"/>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Risks associated with Prompting and Solutions</a:t>
            </a:r>
            <a:endParaRPr sz="3200" b="1" dirty="0">
              <a:solidFill>
                <a:srgbClr val="C55A11"/>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0E0EC5D1-CEA0-9A9C-4370-B0ACAF0E87EC}"/>
                  </a:ext>
                </a:extLst>
              </p14:cNvPr>
              <p14:cNvContentPartPr/>
              <p14:nvPr/>
            </p14:nvContentPartPr>
            <p14:xfrm>
              <a:off x="1756440" y="2314440"/>
              <a:ext cx="5657760" cy="567720"/>
            </p14:xfrm>
          </p:contentPart>
        </mc:Choice>
        <mc:Fallback>
          <p:pic>
            <p:nvPicPr>
              <p:cNvPr id="5" name="Ink 4">
                <a:extLst>
                  <a:ext uri="{FF2B5EF4-FFF2-40B4-BE49-F238E27FC236}">
                    <a16:creationId xmlns:a16="http://schemas.microsoft.com/office/drawing/2014/main" id="{0E0EC5D1-CEA0-9A9C-4370-B0ACAF0E87EC}"/>
                  </a:ext>
                </a:extLst>
              </p:cNvPr>
              <p:cNvPicPr/>
              <p:nvPr/>
            </p:nvPicPr>
            <p:blipFill>
              <a:blip r:embed="rId4"/>
              <a:stretch>
                <a:fillRect/>
              </a:stretch>
            </p:blipFill>
            <p:spPr>
              <a:xfrm>
                <a:off x="1747080" y="2305080"/>
                <a:ext cx="5676480" cy="586440"/>
              </a:xfrm>
              <a:prstGeom prst="rect">
                <a:avLst/>
              </a:prstGeom>
            </p:spPr>
          </p:pic>
        </mc:Fallback>
      </mc:AlternateContent>
    </p:spTree>
    <p:extLst>
      <p:ext uri="{BB962C8B-B14F-4D97-AF65-F5344CB8AC3E}">
        <p14:creationId xmlns:p14="http://schemas.microsoft.com/office/powerpoint/2010/main" val="25330586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4" name="TextBox 3">
            <a:extLst>
              <a:ext uri="{FF2B5EF4-FFF2-40B4-BE49-F238E27FC236}">
                <a16:creationId xmlns:a16="http://schemas.microsoft.com/office/drawing/2014/main" id="{C2A8CB98-4DF9-5C58-868B-98CEED2EAA60}"/>
              </a:ext>
            </a:extLst>
          </p:cNvPr>
          <p:cNvSpPr txBox="1"/>
          <p:nvPr/>
        </p:nvSpPr>
        <p:spPr>
          <a:xfrm>
            <a:off x="552466" y="1298836"/>
            <a:ext cx="8304455" cy="3847207"/>
          </a:xfrm>
          <a:prstGeom prst="rect">
            <a:avLst/>
          </a:prstGeom>
          <a:noFill/>
        </p:spPr>
        <p:txBody>
          <a:bodyPr wrap="square">
            <a:spAutoFit/>
          </a:bodyPr>
          <a:lstStyle/>
          <a:p>
            <a:pPr algn="just" fontAlgn="base"/>
            <a:r>
              <a:rPr lang="en-US" sz="2400" b="1" dirty="0">
                <a:latin typeface="Open Sans" panose="020B0606030504020204" pitchFamily="34" charset="0"/>
              </a:rPr>
              <a:t>J</a:t>
            </a:r>
            <a:r>
              <a:rPr lang="en-US" sz="2400" b="1" i="0" dirty="0">
                <a:solidFill>
                  <a:srgbClr val="000000"/>
                </a:solidFill>
                <a:effectLst/>
                <a:latin typeface="Open Sans" panose="020B0606030504020204" pitchFamily="34" charset="0"/>
              </a:rPr>
              <a:t>ailbreaking:</a:t>
            </a:r>
          </a:p>
          <a:p>
            <a:pPr marL="342900" indent="-342900" algn="just" fontAlgn="base">
              <a:buFont typeface="Arial" panose="020B0604020202020204" pitchFamily="34" charset="0"/>
              <a:buChar char="•"/>
            </a:pPr>
            <a:endParaRPr lang="en-US" sz="2000" dirty="0">
              <a:latin typeface="Open Sans" panose="020B0606030504020204" pitchFamily="34" charset="0"/>
            </a:endParaRPr>
          </a:p>
          <a:p>
            <a:pPr marL="342900" indent="-342900" algn="just" fontAlgn="base">
              <a:buFont typeface="Arial" panose="020B0604020202020204" pitchFamily="34" charset="0"/>
              <a:buChar char="•"/>
            </a:pPr>
            <a:r>
              <a:rPr lang="en-US" sz="2000" i="0" dirty="0">
                <a:solidFill>
                  <a:srgbClr val="000000"/>
                </a:solidFill>
                <a:effectLst/>
                <a:latin typeface="Open Sans" panose="020B0606030504020204" pitchFamily="34" charset="0"/>
              </a:rPr>
              <a:t>In the context of prompt engineering, jailbreaking refers to </a:t>
            </a:r>
            <a:r>
              <a:rPr lang="en-US" sz="2000" b="1" i="0" dirty="0">
                <a:solidFill>
                  <a:srgbClr val="000000"/>
                </a:solidFill>
                <a:effectLst/>
                <a:latin typeface="Open Sans" panose="020B0606030504020204" pitchFamily="34" charset="0"/>
              </a:rPr>
              <a:t>bypassing or overriding safety mechanisms </a:t>
            </a:r>
            <a:r>
              <a:rPr lang="en-US" sz="2000" i="0" dirty="0">
                <a:solidFill>
                  <a:srgbClr val="000000"/>
                </a:solidFill>
                <a:effectLst/>
                <a:latin typeface="Open Sans" panose="020B0606030504020204" pitchFamily="34" charset="0"/>
              </a:rPr>
              <a:t>put in place to restrict or regulate the behavior of language models. </a:t>
            </a:r>
          </a:p>
          <a:p>
            <a:pPr marL="342900" indent="-342900" algn="just" fontAlgn="base">
              <a:buFont typeface="Arial" panose="020B0604020202020204" pitchFamily="34" charset="0"/>
              <a:buChar char="•"/>
            </a:pPr>
            <a:endParaRPr lang="en-US" sz="2000" i="0" dirty="0">
              <a:solidFill>
                <a:srgbClr val="000000"/>
              </a:solidFill>
              <a:effectLst/>
              <a:latin typeface="Open Sans" panose="020B0606030504020204" pitchFamily="34" charset="0"/>
            </a:endParaRPr>
          </a:p>
          <a:p>
            <a:pPr marL="342900" indent="-342900" algn="just" fontAlgn="base">
              <a:buFont typeface="Arial" panose="020B0604020202020204" pitchFamily="34" charset="0"/>
              <a:buChar char="•"/>
            </a:pPr>
            <a:r>
              <a:rPr lang="en-US" sz="2000" i="0" dirty="0">
                <a:solidFill>
                  <a:srgbClr val="000000"/>
                </a:solidFill>
                <a:effectLst/>
                <a:latin typeface="Open Sans" panose="020B0606030504020204" pitchFamily="34" charset="0"/>
              </a:rPr>
              <a:t>It involves </a:t>
            </a:r>
            <a:r>
              <a:rPr lang="en-US" sz="2000" i="0" dirty="0">
                <a:solidFill>
                  <a:srgbClr val="0000FF"/>
                </a:solidFill>
                <a:effectLst/>
                <a:latin typeface="Open Sans" panose="020B0606030504020204" pitchFamily="34" charset="0"/>
              </a:rPr>
              <a:t>manipulating the prompt</a:t>
            </a:r>
            <a:r>
              <a:rPr lang="en-US" sz="2000" i="0" dirty="0">
                <a:solidFill>
                  <a:srgbClr val="000000"/>
                </a:solidFill>
                <a:effectLst/>
                <a:latin typeface="Open Sans" panose="020B0606030504020204" pitchFamily="34" charset="0"/>
              </a:rPr>
              <a:t> in a way that allows the </a:t>
            </a:r>
            <a:r>
              <a:rPr lang="en-US" sz="2000" i="0" dirty="0">
                <a:solidFill>
                  <a:srgbClr val="0000FF"/>
                </a:solidFill>
                <a:effectLst/>
                <a:latin typeface="Open Sans" panose="020B0606030504020204" pitchFamily="34" charset="0"/>
              </a:rPr>
              <a:t>model to generate outputs that may be inappropriate, unethical, or against the intended guidelines</a:t>
            </a:r>
            <a:r>
              <a:rPr lang="en-US" sz="2000" i="0" dirty="0">
                <a:solidFill>
                  <a:srgbClr val="000000"/>
                </a:solidFill>
                <a:effectLst/>
                <a:latin typeface="Open Sans" panose="020B0606030504020204" pitchFamily="34" charset="0"/>
              </a:rPr>
              <a:t>. </a:t>
            </a:r>
          </a:p>
          <a:p>
            <a:pPr marL="342900" indent="-342900" algn="just" fontAlgn="base">
              <a:buFont typeface="Arial" panose="020B0604020202020204" pitchFamily="34" charset="0"/>
              <a:buChar char="•"/>
            </a:pPr>
            <a:endParaRPr lang="en-US" sz="2000" i="0" dirty="0">
              <a:solidFill>
                <a:srgbClr val="000000"/>
              </a:solidFill>
              <a:effectLst/>
              <a:latin typeface="Open Sans" panose="020B0606030504020204" pitchFamily="34" charset="0"/>
            </a:endParaRPr>
          </a:p>
          <a:p>
            <a:pPr marL="342900" indent="-342900" algn="just" fontAlgn="base">
              <a:buFont typeface="Arial" panose="020B0604020202020204" pitchFamily="34" charset="0"/>
              <a:buChar char="•"/>
            </a:pPr>
            <a:r>
              <a:rPr lang="en-US" sz="2000" i="0" dirty="0">
                <a:solidFill>
                  <a:srgbClr val="000000"/>
                </a:solidFill>
                <a:effectLst/>
                <a:latin typeface="Open Sans" panose="020B0606030504020204" pitchFamily="34" charset="0"/>
              </a:rPr>
              <a:t>Jailbreaking </a:t>
            </a:r>
            <a:r>
              <a:rPr lang="en-US" sz="2000" i="0" dirty="0">
                <a:solidFill>
                  <a:srgbClr val="FF0000"/>
                </a:solidFill>
                <a:effectLst/>
                <a:latin typeface="Open Sans" panose="020B0606030504020204" pitchFamily="34" charset="0"/>
              </a:rPr>
              <a:t>can lead to the generation of offensive content, misinformation, or other undesirable outcomes.</a:t>
            </a:r>
          </a:p>
        </p:txBody>
      </p:sp>
      <p:sp>
        <p:nvSpPr>
          <p:cNvPr id="3" name="Google Shape;113;p15">
            <a:extLst>
              <a:ext uri="{FF2B5EF4-FFF2-40B4-BE49-F238E27FC236}">
                <a16:creationId xmlns:a16="http://schemas.microsoft.com/office/drawing/2014/main" id="{D03E7D32-0D1A-F7CD-AFF1-982C2AF93F66}"/>
              </a:ext>
            </a:extLst>
          </p:cNvPr>
          <p:cNvSpPr/>
          <p:nvPr/>
        </p:nvSpPr>
        <p:spPr>
          <a:xfrm>
            <a:off x="418656" y="605080"/>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Risks associated with Prompting and Solutions</a:t>
            </a:r>
            <a:endParaRPr sz="3200" b="1" dirty="0">
              <a:solidFill>
                <a:srgbClr val="C55A11"/>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CB4CB7FD-8895-0E84-7534-A12EB6692B6D}"/>
                  </a:ext>
                </a:extLst>
              </p14:cNvPr>
              <p14:cNvContentPartPr/>
              <p14:nvPr/>
            </p14:nvContentPartPr>
            <p14:xfrm>
              <a:off x="1357560" y="2585520"/>
              <a:ext cx="5123880" cy="1762920"/>
            </p14:xfrm>
          </p:contentPart>
        </mc:Choice>
        <mc:Fallback>
          <p:pic>
            <p:nvPicPr>
              <p:cNvPr id="2" name="Ink 1">
                <a:extLst>
                  <a:ext uri="{FF2B5EF4-FFF2-40B4-BE49-F238E27FC236}">
                    <a16:creationId xmlns:a16="http://schemas.microsoft.com/office/drawing/2014/main" id="{CB4CB7FD-8895-0E84-7534-A12EB6692B6D}"/>
                  </a:ext>
                </a:extLst>
              </p:cNvPr>
              <p:cNvPicPr/>
              <p:nvPr/>
            </p:nvPicPr>
            <p:blipFill>
              <a:blip r:embed="rId4"/>
              <a:stretch>
                <a:fillRect/>
              </a:stretch>
            </p:blipFill>
            <p:spPr>
              <a:xfrm>
                <a:off x="1348200" y="2576160"/>
                <a:ext cx="5142600" cy="1781640"/>
              </a:xfrm>
              <a:prstGeom prst="rect">
                <a:avLst/>
              </a:prstGeom>
            </p:spPr>
          </p:pic>
        </mc:Fallback>
      </mc:AlternateContent>
    </p:spTree>
    <p:extLst>
      <p:ext uri="{BB962C8B-B14F-4D97-AF65-F5344CB8AC3E}">
        <p14:creationId xmlns:p14="http://schemas.microsoft.com/office/powerpoint/2010/main" val="986678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Risks associated with Prompting and Solutions</a:t>
            </a:r>
            <a:endParaRPr sz="3200" b="1" dirty="0">
              <a:solidFill>
                <a:srgbClr val="C55A11"/>
              </a:solidFill>
              <a:latin typeface="Calibri"/>
              <a:ea typeface="Calibri"/>
              <a:cs typeface="Calibri"/>
              <a:sym typeface="Calibri"/>
            </a:endParaRPr>
          </a:p>
        </p:txBody>
      </p:sp>
      <p:sp>
        <p:nvSpPr>
          <p:cNvPr id="2" name="TextBox 1">
            <a:extLst>
              <a:ext uri="{FF2B5EF4-FFF2-40B4-BE49-F238E27FC236}">
                <a16:creationId xmlns:a16="http://schemas.microsoft.com/office/drawing/2014/main" id="{3E533233-649E-34DC-7169-B4D0E67B7736}"/>
              </a:ext>
            </a:extLst>
          </p:cNvPr>
          <p:cNvSpPr txBox="1"/>
          <p:nvPr/>
        </p:nvSpPr>
        <p:spPr>
          <a:xfrm>
            <a:off x="578817" y="1227658"/>
            <a:ext cx="10719583" cy="461665"/>
          </a:xfrm>
          <a:prstGeom prst="rect">
            <a:avLst/>
          </a:prstGeom>
          <a:noFill/>
        </p:spPr>
        <p:txBody>
          <a:bodyPr wrap="square">
            <a:spAutoFit/>
          </a:bodyPr>
          <a:lstStyle/>
          <a:p>
            <a:pPr algn="l" fontAlgn="base"/>
            <a:r>
              <a:rPr lang="en-US" sz="2400"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Biases</a:t>
            </a:r>
          </a:p>
        </p:txBody>
      </p:sp>
      <p:sp>
        <p:nvSpPr>
          <p:cNvPr id="4" name="TextBox 3">
            <a:extLst>
              <a:ext uri="{FF2B5EF4-FFF2-40B4-BE49-F238E27FC236}">
                <a16:creationId xmlns:a16="http://schemas.microsoft.com/office/drawing/2014/main" id="{C2A8CB98-4DF9-5C58-868B-98CEED2EAA60}"/>
              </a:ext>
            </a:extLst>
          </p:cNvPr>
          <p:cNvSpPr txBox="1"/>
          <p:nvPr/>
        </p:nvSpPr>
        <p:spPr>
          <a:xfrm>
            <a:off x="737524" y="1850236"/>
            <a:ext cx="8868294" cy="2246769"/>
          </a:xfrm>
          <a:prstGeom prst="rect">
            <a:avLst/>
          </a:prstGeom>
          <a:noFill/>
        </p:spPr>
        <p:txBody>
          <a:bodyPr wrap="square">
            <a:spAutoFit/>
          </a:bodyPr>
          <a:lstStyle/>
          <a:p>
            <a:pPr marL="285750" indent="-285750" algn="just" fontAlgn="base">
              <a:buFont typeface="Arial" panose="020B0604020202020204" pitchFamily="34" charset="0"/>
              <a:buChar char="•"/>
            </a:pPr>
            <a:r>
              <a:rPr lang="en-US" sz="2000" i="0" dirty="0">
                <a:solidFill>
                  <a:srgbClr val="000000"/>
                </a:solidFill>
                <a:effectLst/>
                <a:latin typeface="Open Sans" panose="020B0606030504020204" pitchFamily="34" charset="0"/>
              </a:rPr>
              <a:t>Biases in LLMs pose a </a:t>
            </a:r>
            <a:r>
              <a:rPr lang="en-US" sz="2000" i="0" dirty="0">
                <a:solidFill>
                  <a:srgbClr val="FF0000"/>
                </a:solidFill>
                <a:effectLst/>
                <a:latin typeface="Open Sans" panose="020B0606030504020204" pitchFamily="34" charset="0"/>
              </a:rPr>
              <a:t>significant risk </a:t>
            </a:r>
            <a:r>
              <a:rPr lang="en-US" sz="2000" i="0" dirty="0">
                <a:solidFill>
                  <a:srgbClr val="000000"/>
                </a:solidFill>
                <a:effectLst/>
                <a:latin typeface="Open Sans" panose="020B0606030504020204" pitchFamily="34" charset="0"/>
              </a:rPr>
              <a:t>as they can lead to the </a:t>
            </a:r>
            <a:r>
              <a:rPr lang="en-US" sz="2000" i="0" dirty="0">
                <a:solidFill>
                  <a:srgbClr val="FF0000"/>
                </a:solidFill>
                <a:effectLst/>
                <a:latin typeface="Open Sans" panose="020B0606030504020204" pitchFamily="34" charset="0"/>
              </a:rPr>
              <a:t>generation of problematic and biased content. </a:t>
            </a:r>
          </a:p>
          <a:p>
            <a:pPr marL="285750" indent="-285750" algn="just" fontAlgn="base">
              <a:buFont typeface="Arial" panose="020B0604020202020204" pitchFamily="34" charset="0"/>
              <a:buChar char="•"/>
            </a:pPr>
            <a:endParaRPr lang="en-US" sz="2000" i="0" dirty="0">
              <a:solidFill>
                <a:srgbClr val="000000"/>
              </a:solidFill>
              <a:effectLst/>
              <a:latin typeface="Open Sans" panose="020B0606030504020204" pitchFamily="34" charset="0"/>
            </a:endParaRPr>
          </a:p>
          <a:p>
            <a:pPr marL="285750" indent="-285750" algn="just" fontAlgn="base">
              <a:buFont typeface="Arial" panose="020B0604020202020204" pitchFamily="34" charset="0"/>
              <a:buChar char="•"/>
            </a:pPr>
            <a:r>
              <a:rPr lang="en-US" sz="2000" i="0" dirty="0">
                <a:solidFill>
                  <a:srgbClr val="000000"/>
                </a:solidFill>
                <a:effectLst/>
                <a:latin typeface="Open Sans" panose="020B0606030504020204" pitchFamily="34" charset="0"/>
              </a:rPr>
              <a:t>These biases can a</a:t>
            </a:r>
            <a:r>
              <a:rPr lang="en-US" sz="2000" i="0" dirty="0">
                <a:solidFill>
                  <a:srgbClr val="FF0000"/>
                </a:solidFill>
                <a:effectLst/>
                <a:latin typeface="Open Sans" panose="020B0606030504020204" pitchFamily="34" charset="0"/>
              </a:rPr>
              <a:t>dversely impact the performance of the model in downstream tasks</a:t>
            </a:r>
            <a:r>
              <a:rPr lang="en-US" sz="2000" i="0" dirty="0">
                <a:solidFill>
                  <a:srgbClr val="000000"/>
                </a:solidFill>
                <a:effectLst/>
                <a:latin typeface="Open Sans" panose="020B0606030504020204" pitchFamily="34" charset="0"/>
              </a:rPr>
              <a:t> and perpetuate harmful stereotypes or discriminatory behavior. </a:t>
            </a:r>
          </a:p>
          <a:p>
            <a:pPr marL="285750" indent="-285750" algn="just" fontAlgn="base">
              <a:buFont typeface="Arial" panose="020B0604020202020204" pitchFamily="34" charset="0"/>
              <a:buChar char="•"/>
            </a:pPr>
            <a:endParaRPr lang="en-US" sz="2000" i="0" dirty="0">
              <a:solidFill>
                <a:srgbClr val="000000"/>
              </a:solidFill>
              <a:effectLst/>
              <a:latin typeface="Open Sans" panose="020B0606030504020204" pitchFamily="34" charset="0"/>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D7353190-2A5E-F654-4CE1-99BC02CBC8E1}"/>
                  </a:ext>
                </a:extLst>
              </p14:cNvPr>
              <p14:cNvContentPartPr/>
              <p14:nvPr/>
            </p14:nvContentPartPr>
            <p14:xfrm>
              <a:off x="1482840" y="2202480"/>
              <a:ext cx="4070520" cy="1306800"/>
            </p14:xfrm>
          </p:contentPart>
        </mc:Choice>
        <mc:Fallback>
          <p:pic>
            <p:nvPicPr>
              <p:cNvPr id="3" name="Ink 2">
                <a:extLst>
                  <a:ext uri="{FF2B5EF4-FFF2-40B4-BE49-F238E27FC236}">
                    <a16:creationId xmlns:a16="http://schemas.microsoft.com/office/drawing/2014/main" id="{D7353190-2A5E-F654-4CE1-99BC02CBC8E1}"/>
                  </a:ext>
                </a:extLst>
              </p:cNvPr>
              <p:cNvPicPr/>
              <p:nvPr/>
            </p:nvPicPr>
            <p:blipFill>
              <a:blip r:embed="rId4"/>
              <a:stretch>
                <a:fillRect/>
              </a:stretch>
            </p:blipFill>
            <p:spPr>
              <a:xfrm>
                <a:off x="1473480" y="2193120"/>
                <a:ext cx="4089240" cy="1325520"/>
              </a:xfrm>
              <a:prstGeom prst="rect">
                <a:avLst/>
              </a:prstGeom>
            </p:spPr>
          </p:pic>
        </mc:Fallback>
      </mc:AlternateContent>
    </p:spTree>
    <p:extLst>
      <p:ext uri="{BB962C8B-B14F-4D97-AF65-F5344CB8AC3E}">
        <p14:creationId xmlns:p14="http://schemas.microsoft.com/office/powerpoint/2010/main" val="994680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Evolution of Transformers</a:t>
            </a:r>
            <a:endParaRPr sz="3200" b="1" dirty="0">
              <a:solidFill>
                <a:srgbClr val="C55A11"/>
              </a:solidFill>
              <a:latin typeface="Calibri"/>
              <a:ea typeface="Calibri"/>
              <a:cs typeface="Calibri"/>
              <a:sym typeface="Calibri"/>
            </a:endParaRPr>
          </a:p>
        </p:txBody>
      </p:sp>
      <p:pic>
        <p:nvPicPr>
          <p:cNvPr id="8" name="Picture 7" descr="A cartoon of a yellow ball with blue eyes and a black background&#10;&#10;Description automatically generated">
            <a:extLst>
              <a:ext uri="{FF2B5EF4-FFF2-40B4-BE49-F238E27FC236}">
                <a16:creationId xmlns:a16="http://schemas.microsoft.com/office/drawing/2014/main" id="{095F8EB0-C5F1-8C45-1798-825738EBB91D}"/>
              </a:ext>
            </a:extLst>
          </p:cNvPr>
          <p:cNvPicPr>
            <a:picLocks noChangeAspect="1"/>
          </p:cNvPicPr>
          <p:nvPr/>
        </p:nvPicPr>
        <p:blipFill>
          <a:blip r:embed="rId3"/>
          <a:stretch>
            <a:fillRect/>
          </a:stretch>
        </p:blipFill>
        <p:spPr>
          <a:xfrm>
            <a:off x="10462010" y="1281125"/>
            <a:ext cx="1628386" cy="2077821"/>
          </a:xfrm>
          <a:prstGeom prst="rect">
            <a:avLst/>
          </a:prstGeom>
        </p:spPr>
      </p:pic>
      <p:pic>
        <p:nvPicPr>
          <p:cNvPr id="4" name="Picture 3">
            <a:extLst>
              <a:ext uri="{FF2B5EF4-FFF2-40B4-BE49-F238E27FC236}">
                <a16:creationId xmlns:a16="http://schemas.microsoft.com/office/drawing/2014/main" id="{BFE3F17C-C84E-9103-28CA-A2344EA8A16D}"/>
              </a:ext>
            </a:extLst>
          </p:cNvPr>
          <p:cNvPicPr>
            <a:picLocks noChangeAspect="1"/>
          </p:cNvPicPr>
          <p:nvPr/>
        </p:nvPicPr>
        <p:blipFill>
          <a:blip r:embed="rId4"/>
          <a:stretch>
            <a:fillRect/>
          </a:stretch>
        </p:blipFill>
        <p:spPr>
          <a:xfrm>
            <a:off x="363700" y="1456738"/>
            <a:ext cx="9825329" cy="3958279"/>
          </a:xfrm>
          <a:prstGeom prst="rect">
            <a:avLst/>
          </a:prstGeom>
        </p:spPr>
      </p:pic>
      <p:sp>
        <p:nvSpPr>
          <p:cNvPr id="7" name="TextBox 6">
            <a:extLst>
              <a:ext uri="{FF2B5EF4-FFF2-40B4-BE49-F238E27FC236}">
                <a16:creationId xmlns:a16="http://schemas.microsoft.com/office/drawing/2014/main" id="{F1194CA1-5ABA-4A33-C525-80E5627D7586}"/>
              </a:ext>
            </a:extLst>
          </p:cNvPr>
          <p:cNvSpPr txBox="1"/>
          <p:nvPr/>
        </p:nvSpPr>
        <p:spPr>
          <a:xfrm>
            <a:off x="620486" y="5910943"/>
            <a:ext cx="9825329" cy="523220"/>
          </a:xfrm>
          <a:prstGeom prst="rect">
            <a:avLst/>
          </a:prstGeom>
          <a:noFill/>
        </p:spPr>
        <p:txBody>
          <a:bodyPr wrap="square" rtlCol="0">
            <a:spAutoFit/>
          </a:bodyPr>
          <a:lstStyle/>
          <a:p>
            <a:r>
              <a:rPr lang="en-IN" dirty="0"/>
              <a:t>Source: </a:t>
            </a:r>
            <a:r>
              <a:rPr lang="en-IN" b="0" i="0" dirty="0" err="1">
                <a:solidFill>
                  <a:srgbClr val="222222"/>
                </a:solidFill>
                <a:effectLst/>
                <a:latin typeface="Arial" panose="020B0604020202020204" pitchFamily="34" charset="0"/>
              </a:rPr>
              <a:t>Kocoń</a:t>
            </a:r>
            <a:r>
              <a:rPr lang="en-IN" b="0" i="0" dirty="0">
                <a:solidFill>
                  <a:srgbClr val="222222"/>
                </a:solidFill>
                <a:effectLst/>
                <a:latin typeface="Arial" panose="020B0604020202020204" pitchFamily="34" charset="0"/>
              </a:rPr>
              <a:t>, Jan, Igor </a:t>
            </a:r>
            <a:r>
              <a:rPr lang="en-IN" b="0" i="0" dirty="0" err="1">
                <a:solidFill>
                  <a:srgbClr val="222222"/>
                </a:solidFill>
                <a:effectLst/>
                <a:latin typeface="Arial" panose="020B0604020202020204" pitchFamily="34" charset="0"/>
              </a:rPr>
              <a:t>Cichecki</a:t>
            </a:r>
            <a:r>
              <a:rPr lang="en-IN" b="0" i="0" dirty="0">
                <a:solidFill>
                  <a:srgbClr val="222222"/>
                </a:solidFill>
                <a:effectLst/>
                <a:latin typeface="Arial" panose="020B0604020202020204" pitchFamily="34" charset="0"/>
              </a:rPr>
              <a:t>, </a:t>
            </a:r>
            <a:r>
              <a:rPr lang="en-IN" b="0" i="0" dirty="0" err="1">
                <a:solidFill>
                  <a:srgbClr val="222222"/>
                </a:solidFill>
                <a:effectLst/>
                <a:latin typeface="Arial" panose="020B0604020202020204" pitchFamily="34" charset="0"/>
              </a:rPr>
              <a:t>Oliwier</a:t>
            </a:r>
            <a:r>
              <a:rPr lang="en-IN" b="0" i="0" dirty="0">
                <a:solidFill>
                  <a:srgbClr val="222222"/>
                </a:solidFill>
                <a:effectLst/>
                <a:latin typeface="Arial" panose="020B0604020202020204" pitchFamily="34" charset="0"/>
              </a:rPr>
              <a:t> </a:t>
            </a:r>
            <a:r>
              <a:rPr lang="en-IN" b="0" i="0" dirty="0" err="1">
                <a:solidFill>
                  <a:srgbClr val="222222"/>
                </a:solidFill>
                <a:effectLst/>
                <a:latin typeface="Arial" panose="020B0604020202020204" pitchFamily="34" charset="0"/>
              </a:rPr>
              <a:t>Kaszyca</a:t>
            </a:r>
            <a:r>
              <a:rPr lang="en-IN" b="0" i="0" dirty="0">
                <a:solidFill>
                  <a:srgbClr val="222222"/>
                </a:solidFill>
                <a:effectLst/>
                <a:latin typeface="Arial" panose="020B0604020202020204" pitchFamily="34" charset="0"/>
              </a:rPr>
              <a:t>, Mateusz </a:t>
            </a:r>
            <a:r>
              <a:rPr lang="en-IN" b="0" i="0" dirty="0" err="1">
                <a:solidFill>
                  <a:srgbClr val="222222"/>
                </a:solidFill>
                <a:effectLst/>
                <a:latin typeface="Arial" panose="020B0604020202020204" pitchFamily="34" charset="0"/>
              </a:rPr>
              <a:t>Kochanek</a:t>
            </a:r>
            <a:r>
              <a:rPr lang="en-IN" b="0" i="0" dirty="0">
                <a:solidFill>
                  <a:srgbClr val="222222"/>
                </a:solidFill>
                <a:effectLst/>
                <a:latin typeface="Arial" panose="020B0604020202020204" pitchFamily="34" charset="0"/>
              </a:rPr>
              <a:t>, Dominika </a:t>
            </a:r>
            <a:r>
              <a:rPr lang="en-IN" b="0" i="0" dirty="0" err="1">
                <a:solidFill>
                  <a:srgbClr val="222222"/>
                </a:solidFill>
                <a:effectLst/>
                <a:latin typeface="Arial" panose="020B0604020202020204" pitchFamily="34" charset="0"/>
              </a:rPr>
              <a:t>Szydło</a:t>
            </a:r>
            <a:r>
              <a:rPr lang="en-IN" b="0" i="0" dirty="0">
                <a:solidFill>
                  <a:srgbClr val="222222"/>
                </a:solidFill>
                <a:effectLst/>
                <a:latin typeface="Arial" panose="020B0604020202020204" pitchFamily="34" charset="0"/>
              </a:rPr>
              <a:t>, Joanna Baran, </a:t>
            </a:r>
            <a:r>
              <a:rPr lang="en-IN" b="0" i="0" dirty="0" err="1">
                <a:solidFill>
                  <a:srgbClr val="222222"/>
                </a:solidFill>
                <a:effectLst/>
                <a:latin typeface="Arial" panose="020B0604020202020204" pitchFamily="34" charset="0"/>
              </a:rPr>
              <a:t>Julita</a:t>
            </a:r>
            <a:r>
              <a:rPr lang="en-IN" b="0" i="0" dirty="0">
                <a:solidFill>
                  <a:srgbClr val="222222"/>
                </a:solidFill>
                <a:effectLst/>
                <a:latin typeface="Arial" panose="020B0604020202020204" pitchFamily="34" charset="0"/>
              </a:rPr>
              <a:t> </a:t>
            </a:r>
            <a:r>
              <a:rPr lang="en-IN" b="0" i="0" dirty="0" err="1">
                <a:solidFill>
                  <a:srgbClr val="222222"/>
                </a:solidFill>
                <a:effectLst/>
                <a:latin typeface="Arial" panose="020B0604020202020204" pitchFamily="34" charset="0"/>
              </a:rPr>
              <a:t>Bielaniewicz</a:t>
            </a:r>
            <a:r>
              <a:rPr lang="en-IN" b="0" i="0" dirty="0">
                <a:solidFill>
                  <a:srgbClr val="222222"/>
                </a:solidFill>
                <a:effectLst/>
                <a:latin typeface="Arial" panose="020B0604020202020204" pitchFamily="34" charset="0"/>
              </a:rPr>
              <a:t> et al. "ChatGPT: Jack of all trades, master of none." </a:t>
            </a:r>
            <a:r>
              <a:rPr lang="en-IN" b="0" i="1" dirty="0">
                <a:solidFill>
                  <a:srgbClr val="222222"/>
                </a:solidFill>
                <a:effectLst/>
                <a:latin typeface="Arial" panose="020B0604020202020204" pitchFamily="34" charset="0"/>
              </a:rPr>
              <a:t>Information Fusion</a:t>
            </a:r>
            <a:r>
              <a:rPr lang="en-IN" b="0" i="0" dirty="0">
                <a:solidFill>
                  <a:srgbClr val="222222"/>
                </a:solidFill>
                <a:effectLst/>
                <a:latin typeface="Arial" panose="020B0604020202020204" pitchFamily="34" charset="0"/>
              </a:rPr>
              <a:t> (2023): 101861.</a:t>
            </a:r>
            <a:endParaRPr lang="en-IN" dirty="0"/>
          </a:p>
        </p:txBody>
      </p:sp>
      <p:sp>
        <p:nvSpPr>
          <p:cNvPr id="9" name="TextBox 8">
            <a:extLst>
              <a:ext uri="{FF2B5EF4-FFF2-40B4-BE49-F238E27FC236}">
                <a16:creationId xmlns:a16="http://schemas.microsoft.com/office/drawing/2014/main" id="{216A8372-E088-2CD2-AED1-A45C68759E11}"/>
              </a:ext>
            </a:extLst>
          </p:cNvPr>
          <p:cNvSpPr txBox="1"/>
          <p:nvPr/>
        </p:nvSpPr>
        <p:spPr>
          <a:xfrm>
            <a:off x="6559061" y="5408139"/>
            <a:ext cx="1121229" cy="307777"/>
          </a:xfrm>
          <a:prstGeom prst="rect">
            <a:avLst/>
          </a:prstGeom>
          <a:noFill/>
        </p:spPr>
        <p:txBody>
          <a:bodyPr wrap="square" rtlCol="0">
            <a:spAutoFit/>
          </a:bodyPr>
          <a:lstStyle/>
          <a:p>
            <a:r>
              <a:rPr lang="en-IN" dirty="0"/>
              <a:t>2022</a:t>
            </a:r>
          </a:p>
        </p:txBody>
      </p:sp>
      <p:sp>
        <p:nvSpPr>
          <p:cNvPr id="11" name="TextBox 10">
            <a:extLst>
              <a:ext uri="{FF2B5EF4-FFF2-40B4-BE49-F238E27FC236}">
                <a16:creationId xmlns:a16="http://schemas.microsoft.com/office/drawing/2014/main" id="{4F18DBB5-D89F-CAB1-4679-2FF81C786D6A}"/>
              </a:ext>
            </a:extLst>
          </p:cNvPr>
          <p:cNvSpPr txBox="1"/>
          <p:nvPr/>
        </p:nvSpPr>
        <p:spPr>
          <a:xfrm>
            <a:off x="2672861" y="4563768"/>
            <a:ext cx="1121229" cy="307777"/>
          </a:xfrm>
          <a:prstGeom prst="rect">
            <a:avLst/>
          </a:prstGeom>
          <a:noFill/>
        </p:spPr>
        <p:txBody>
          <a:bodyPr wrap="square" rtlCol="0">
            <a:spAutoFit/>
          </a:bodyPr>
          <a:lstStyle/>
          <a:p>
            <a:r>
              <a:rPr lang="en-IN" dirty="0"/>
              <a:t>2018</a:t>
            </a:r>
          </a:p>
        </p:txBody>
      </p:sp>
      <p:sp>
        <p:nvSpPr>
          <p:cNvPr id="12" name="TextBox 11">
            <a:extLst>
              <a:ext uri="{FF2B5EF4-FFF2-40B4-BE49-F238E27FC236}">
                <a16:creationId xmlns:a16="http://schemas.microsoft.com/office/drawing/2014/main" id="{4BD67B0C-A206-E9A3-617F-AD5A2ADB92F5}"/>
              </a:ext>
            </a:extLst>
          </p:cNvPr>
          <p:cNvSpPr txBox="1"/>
          <p:nvPr/>
        </p:nvSpPr>
        <p:spPr>
          <a:xfrm>
            <a:off x="4028132" y="5346221"/>
            <a:ext cx="1121229" cy="307777"/>
          </a:xfrm>
          <a:prstGeom prst="rect">
            <a:avLst/>
          </a:prstGeom>
          <a:noFill/>
        </p:spPr>
        <p:txBody>
          <a:bodyPr wrap="square" rtlCol="0">
            <a:spAutoFit/>
          </a:bodyPr>
          <a:lstStyle/>
          <a:p>
            <a:r>
              <a:rPr lang="en-IN" dirty="0"/>
              <a:t>2019</a:t>
            </a:r>
          </a:p>
        </p:txBody>
      </p:sp>
      <p:sp>
        <p:nvSpPr>
          <p:cNvPr id="13" name="TextBox 12">
            <a:extLst>
              <a:ext uri="{FF2B5EF4-FFF2-40B4-BE49-F238E27FC236}">
                <a16:creationId xmlns:a16="http://schemas.microsoft.com/office/drawing/2014/main" id="{CEA5CE41-C764-FFE3-05D8-D27EBFE0B711}"/>
              </a:ext>
            </a:extLst>
          </p:cNvPr>
          <p:cNvSpPr txBox="1"/>
          <p:nvPr/>
        </p:nvSpPr>
        <p:spPr>
          <a:xfrm>
            <a:off x="1497203" y="5282853"/>
            <a:ext cx="1121229" cy="307777"/>
          </a:xfrm>
          <a:prstGeom prst="rect">
            <a:avLst/>
          </a:prstGeom>
          <a:noFill/>
        </p:spPr>
        <p:txBody>
          <a:bodyPr wrap="square" rtlCol="0">
            <a:spAutoFit/>
          </a:bodyPr>
          <a:lstStyle/>
          <a:p>
            <a:r>
              <a:rPr lang="en-IN" dirty="0"/>
              <a:t>2017</a:t>
            </a:r>
          </a:p>
        </p:txBody>
      </p:sp>
      <p:sp>
        <p:nvSpPr>
          <p:cNvPr id="14" name="TextBox 13">
            <a:extLst>
              <a:ext uri="{FF2B5EF4-FFF2-40B4-BE49-F238E27FC236}">
                <a16:creationId xmlns:a16="http://schemas.microsoft.com/office/drawing/2014/main" id="{A5F3708C-FFE0-B97F-817A-E77F88CC7D71}"/>
              </a:ext>
            </a:extLst>
          </p:cNvPr>
          <p:cNvSpPr txBox="1"/>
          <p:nvPr/>
        </p:nvSpPr>
        <p:spPr>
          <a:xfrm>
            <a:off x="5309716" y="4492385"/>
            <a:ext cx="1121229" cy="307777"/>
          </a:xfrm>
          <a:prstGeom prst="rect">
            <a:avLst/>
          </a:prstGeom>
          <a:noFill/>
        </p:spPr>
        <p:txBody>
          <a:bodyPr wrap="square" rtlCol="0">
            <a:spAutoFit/>
          </a:bodyPr>
          <a:lstStyle/>
          <a:p>
            <a:r>
              <a:rPr lang="en-IN" dirty="0"/>
              <a:t>2020</a:t>
            </a:r>
          </a:p>
        </p:txBody>
      </p:sp>
      <p:sp>
        <p:nvSpPr>
          <p:cNvPr id="15" name="TextBox 14">
            <a:extLst>
              <a:ext uri="{FF2B5EF4-FFF2-40B4-BE49-F238E27FC236}">
                <a16:creationId xmlns:a16="http://schemas.microsoft.com/office/drawing/2014/main" id="{B130E5D4-C43C-DB5B-26A2-883FAF50639C}"/>
              </a:ext>
            </a:extLst>
          </p:cNvPr>
          <p:cNvSpPr txBox="1"/>
          <p:nvPr/>
        </p:nvSpPr>
        <p:spPr>
          <a:xfrm>
            <a:off x="7837297" y="4553802"/>
            <a:ext cx="1121229" cy="307777"/>
          </a:xfrm>
          <a:prstGeom prst="rect">
            <a:avLst/>
          </a:prstGeom>
          <a:noFill/>
        </p:spPr>
        <p:txBody>
          <a:bodyPr wrap="square" rtlCol="0">
            <a:spAutoFit/>
          </a:bodyPr>
          <a:lstStyle/>
          <a:p>
            <a:r>
              <a:rPr lang="en-IN" dirty="0"/>
              <a:t>2022</a:t>
            </a:r>
          </a:p>
        </p:txBody>
      </p:sp>
      <p:sp>
        <p:nvSpPr>
          <p:cNvPr id="16" name="TextBox 15">
            <a:extLst>
              <a:ext uri="{FF2B5EF4-FFF2-40B4-BE49-F238E27FC236}">
                <a16:creationId xmlns:a16="http://schemas.microsoft.com/office/drawing/2014/main" id="{EF0804FB-CF76-2A32-2279-D9F23169DD52}"/>
              </a:ext>
            </a:extLst>
          </p:cNvPr>
          <p:cNvSpPr txBox="1"/>
          <p:nvPr/>
        </p:nvSpPr>
        <p:spPr>
          <a:xfrm>
            <a:off x="9204290" y="5302267"/>
            <a:ext cx="1121229" cy="307777"/>
          </a:xfrm>
          <a:prstGeom prst="rect">
            <a:avLst/>
          </a:prstGeom>
          <a:noFill/>
        </p:spPr>
        <p:txBody>
          <a:bodyPr wrap="square" rtlCol="0">
            <a:spAutoFit/>
          </a:bodyPr>
          <a:lstStyle/>
          <a:p>
            <a:r>
              <a:rPr lang="en-IN" dirty="0"/>
              <a:t>2023</a:t>
            </a: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8BB4DEB2-B6F1-6322-CDEF-5FC040F07F3F}"/>
                  </a:ext>
                </a:extLst>
              </p14:cNvPr>
              <p14:cNvContentPartPr/>
              <p14:nvPr/>
            </p14:nvContentPartPr>
            <p14:xfrm>
              <a:off x="5429520" y="5274000"/>
              <a:ext cx="3648240" cy="1073160"/>
            </p14:xfrm>
          </p:contentPart>
        </mc:Choice>
        <mc:Fallback>
          <p:pic>
            <p:nvPicPr>
              <p:cNvPr id="2" name="Ink 1">
                <a:extLst>
                  <a:ext uri="{FF2B5EF4-FFF2-40B4-BE49-F238E27FC236}">
                    <a16:creationId xmlns:a16="http://schemas.microsoft.com/office/drawing/2014/main" id="{8BB4DEB2-B6F1-6322-CDEF-5FC040F07F3F}"/>
                  </a:ext>
                </a:extLst>
              </p:cNvPr>
              <p:cNvPicPr/>
              <p:nvPr/>
            </p:nvPicPr>
            <p:blipFill>
              <a:blip r:embed="rId6"/>
              <a:stretch>
                <a:fillRect/>
              </a:stretch>
            </p:blipFill>
            <p:spPr>
              <a:xfrm>
                <a:off x="5420160" y="5264640"/>
                <a:ext cx="3666960" cy="1091880"/>
              </a:xfrm>
              <a:prstGeom prst="rect">
                <a:avLst/>
              </a:prstGeom>
            </p:spPr>
          </p:pic>
        </mc:Fallback>
      </mc:AlternateContent>
    </p:spTree>
    <p:extLst>
      <p:ext uri="{BB962C8B-B14F-4D97-AF65-F5344CB8AC3E}">
        <p14:creationId xmlns:p14="http://schemas.microsoft.com/office/powerpoint/2010/main" val="8513915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Risks associated with Prompting and Solutions</a:t>
            </a:r>
            <a:endParaRPr sz="3200" b="1" dirty="0">
              <a:solidFill>
                <a:srgbClr val="C55A11"/>
              </a:solidFill>
              <a:latin typeface="Calibri"/>
              <a:ea typeface="Calibri"/>
              <a:cs typeface="Calibri"/>
              <a:sym typeface="Calibri"/>
            </a:endParaRPr>
          </a:p>
        </p:txBody>
      </p:sp>
      <p:sp>
        <p:nvSpPr>
          <p:cNvPr id="4" name="TextBox 3">
            <a:extLst>
              <a:ext uri="{FF2B5EF4-FFF2-40B4-BE49-F238E27FC236}">
                <a16:creationId xmlns:a16="http://schemas.microsoft.com/office/drawing/2014/main" id="{C2A8CB98-4DF9-5C58-868B-98CEED2EAA60}"/>
              </a:ext>
            </a:extLst>
          </p:cNvPr>
          <p:cNvSpPr txBox="1"/>
          <p:nvPr/>
        </p:nvSpPr>
        <p:spPr>
          <a:xfrm>
            <a:off x="909440" y="1430891"/>
            <a:ext cx="9099204" cy="830997"/>
          </a:xfrm>
          <a:prstGeom prst="rect">
            <a:avLst/>
          </a:prstGeom>
          <a:noFill/>
        </p:spPr>
        <p:txBody>
          <a:bodyPr wrap="square">
            <a:spAutoFit/>
          </a:bodyPr>
          <a:lstStyle/>
          <a:p>
            <a:pPr algn="just" fontAlgn="base"/>
            <a:r>
              <a:rPr lang="en-US" sz="2400" i="0" dirty="0">
                <a:solidFill>
                  <a:srgbClr val="000000"/>
                </a:solidFill>
                <a:effectLst/>
                <a:latin typeface="Open Sans" panose="020B0606030504020204" pitchFamily="34" charset="0"/>
              </a:rPr>
              <a:t> To address these, it is essential to implement appropriate solutions:</a:t>
            </a:r>
          </a:p>
        </p:txBody>
      </p:sp>
      <p:sp>
        <p:nvSpPr>
          <p:cNvPr id="5" name="TextBox 4">
            <a:extLst>
              <a:ext uri="{FF2B5EF4-FFF2-40B4-BE49-F238E27FC236}">
                <a16:creationId xmlns:a16="http://schemas.microsoft.com/office/drawing/2014/main" id="{DD2E3415-8058-35CF-4772-5B637103750F}"/>
              </a:ext>
            </a:extLst>
          </p:cNvPr>
          <p:cNvSpPr txBox="1"/>
          <p:nvPr/>
        </p:nvSpPr>
        <p:spPr>
          <a:xfrm>
            <a:off x="1090243" y="2905942"/>
            <a:ext cx="9099205" cy="646331"/>
          </a:xfrm>
          <a:prstGeom prst="rect">
            <a:avLst/>
          </a:prstGeom>
          <a:noFill/>
        </p:spPr>
        <p:txBody>
          <a:bodyPr wrap="square">
            <a:spAutoFit/>
          </a:bodyPr>
          <a:lstStyle/>
          <a:p>
            <a:pPr algn="just"/>
            <a:r>
              <a:rPr lang="en-US" sz="1800" b="1" i="0" dirty="0">
                <a:solidFill>
                  <a:srgbClr val="000000"/>
                </a:solidFill>
                <a:effectLst/>
                <a:latin typeface="Open Sans" panose="020B0606030504020204" pitchFamily="34" charset="0"/>
              </a:rPr>
              <a:t>Effective prompting strategies:</a:t>
            </a:r>
            <a:r>
              <a:rPr lang="en-US" sz="1800" b="0" i="0" dirty="0">
                <a:solidFill>
                  <a:srgbClr val="000000"/>
                </a:solidFill>
                <a:effectLst/>
                <a:latin typeface="Open Sans" panose="020B0606030504020204" pitchFamily="34" charset="0"/>
              </a:rPr>
              <a:t> Crafting well-designed prompts can help mitigate biases to some extent</a:t>
            </a:r>
            <a:endParaRPr lang="en-IN" sz="1800" dirty="0"/>
          </a:p>
        </p:txBody>
      </p:sp>
      <p:sp>
        <p:nvSpPr>
          <p:cNvPr id="7" name="TextBox 6">
            <a:extLst>
              <a:ext uri="{FF2B5EF4-FFF2-40B4-BE49-F238E27FC236}">
                <a16:creationId xmlns:a16="http://schemas.microsoft.com/office/drawing/2014/main" id="{EAD94F64-6364-61A0-45AF-62A0E6AD2081}"/>
              </a:ext>
            </a:extLst>
          </p:cNvPr>
          <p:cNvSpPr txBox="1"/>
          <p:nvPr/>
        </p:nvSpPr>
        <p:spPr>
          <a:xfrm>
            <a:off x="1111348" y="3774279"/>
            <a:ext cx="8983997" cy="646331"/>
          </a:xfrm>
          <a:prstGeom prst="rect">
            <a:avLst/>
          </a:prstGeom>
          <a:noFill/>
        </p:spPr>
        <p:txBody>
          <a:bodyPr wrap="square">
            <a:spAutoFit/>
          </a:bodyPr>
          <a:lstStyle/>
          <a:p>
            <a:pPr algn="just"/>
            <a:r>
              <a:rPr lang="en-US" sz="1800" b="1" i="0" dirty="0">
                <a:solidFill>
                  <a:srgbClr val="000000"/>
                </a:solidFill>
                <a:effectLst/>
                <a:latin typeface="Open Sans" panose="020B0606030504020204" pitchFamily="34" charset="0"/>
              </a:rPr>
              <a:t>Moderation and filtering:</a:t>
            </a:r>
            <a:r>
              <a:rPr lang="en-US" sz="1800" b="0" i="0" dirty="0">
                <a:solidFill>
                  <a:srgbClr val="000000"/>
                </a:solidFill>
                <a:effectLst/>
                <a:latin typeface="Open Sans" panose="020B0606030504020204" pitchFamily="34" charset="0"/>
              </a:rPr>
              <a:t> Implementing robust moderation and filtering mechanisms can help identify and mitigate biased content generated by LLMs</a:t>
            </a:r>
            <a:endParaRPr lang="en-IN" sz="1800" dirty="0"/>
          </a:p>
        </p:txBody>
      </p:sp>
      <p:sp>
        <p:nvSpPr>
          <p:cNvPr id="9" name="TextBox 8">
            <a:extLst>
              <a:ext uri="{FF2B5EF4-FFF2-40B4-BE49-F238E27FC236}">
                <a16:creationId xmlns:a16="http://schemas.microsoft.com/office/drawing/2014/main" id="{2BEE937A-3019-04A4-1AEC-5A83C1BDF663}"/>
              </a:ext>
            </a:extLst>
          </p:cNvPr>
          <p:cNvSpPr txBox="1"/>
          <p:nvPr/>
        </p:nvSpPr>
        <p:spPr>
          <a:xfrm>
            <a:off x="1111348" y="4695334"/>
            <a:ext cx="9099205" cy="646331"/>
          </a:xfrm>
          <a:prstGeom prst="rect">
            <a:avLst/>
          </a:prstGeom>
          <a:noFill/>
        </p:spPr>
        <p:txBody>
          <a:bodyPr wrap="square">
            <a:spAutoFit/>
          </a:bodyPr>
          <a:lstStyle/>
          <a:p>
            <a:pPr algn="just"/>
            <a:r>
              <a:rPr lang="en-US" sz="1800" b="1" i="0" dirty="0">
                <a:solidFill>
                  <a:srgbClr val="000000"/>
                </a:solidFill>
                <a:effectLst/>
                <a:latin typeface="Open Sans" panose="020B0606030504020204" pitchFamily="34" charset="0"/>
              </a:rPr>
              <a:t>Diverse training data:</a:t>
            </a:r>
            <a:r>
              <a:rPr lang="en-US" sz="1800" b="0" i="0" dirty="0">
                <a:solidFill>
                  <a:srgbClr val="000000"/>
                </a:solidFill>
                <a:effectLst/>
                <a:latin typeface="Open Sans" panose="020B0606030504020204" pitchFamily="34" charset="0"/>
              </a:rPr>
              <a:t> Training LLMs on diverse datasets that encompass a wide range of perspectives and experiences can help reduce biases</a:t>
            </a:r>
            <a:endParaRPr lang="en-IN" sz="1800" dirty="0"/>
          </a:p>
        </p:txBody>
      </p:sp>
      <p:sp>
        <p:nvSpPr>
          <p:cNvPr id="11" name="TextBox 10">
            <a:extLst>
              <a:ext uri="{FF2B5EF4-FFF2-40B4-BE49-F238E27FC236}">
                <a16:creationId xmlns:a16="http://schemas.microsoft.com/office/drawing/2014/main" id="{38FC9C05-CA68-D2B8-491D-6B10751D7489}"/>
              </a:ext>
            </a:extLst>
          </p:cNvPr>
          <p:cNvSpPr txBox="1"/>
          <p:nvPr/>
        </p:nvSpPr>
        <p:spPr>
          <a:xfrm>
            <a:off x="1111348" y="5557600"/>
            <a:ext cx="8983997" cy="646331"/>
          </a:xfrm>
          <a:prstGeom prst="rect">
            <a:avLst/>
          </a:prstGeom>
          <a:noFill/>
        </p:spPr>
        <p:txBody>
          <a:bodyPr wrap="square">
            <a:spAutoFit/>
          </a:bodyPr>
          <a:lstStyle/>
          <a:p>
            <a:r>
              <a:rPr lang="en-US" sz="1800" b="1" i="0" dirty="0">
                <a:solidFill>
                  <a:srgbClr val="000000"/>
                </a:solidFill>
                <a:effectLst/>
                <a:latin typeface="Open Sans" panose="020B0606030504020204" pitchFamily="34" charset="0"/>
              </a:rPr>
              <a:t>Post-processing and debiasing techniques:</a:t>
            </a:r>
            <a:r>
              <a:rPr lang="en-US" sz="1800" b="0" i="0" dirty="0">
                <a:solidFill>
                  <a:srgbClr val="000000"/>
                </a:solidFill>
                <a:effectLst/>
                <a:latin typeface="Open Sans" panose="020B0606030504020204" pitchFamily="34" charset="0"/>
              </a:rPr>
              <a:t> Applying post-processing techniques to the generated output can help identify and mitigate biases.</a:t>
            </a:r>
            <a:endParaRPr lang="en-IN" sz="1800" dirty="0"/>
          </a:p>
        </p:txBody>
      </p:sp>
    </p:spTree>
    <p:extLst>
      <p:ext uri="{BB962C8B-B14F-4D97-AF65-F5344CB8AC3E}">
        <p14:creationId xmlns:p14="http://schemas.microsoft.com/office/powerpoint/2010/main" val="25718362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References</a:t>
            </a:r>
            <a:endParaRPr sz="3200" b="1" dirty="0">
              <a:solidFill>
                <a:srgbClr val="C55A11"/>
              </a:solidFill>
              <a:latin typeface="Calibri"/>
              <a:ea typeface="Calibri"/>
              <a:cs typeface="Calibri"/>
              <a:sym typeface="Calibri"/>
            </a:endParaRPr>
          </a:p>
        </p:txBody>
      </p:sp>
      <p:sp>
        <p:nvSpPr>
          <p:cNvPr id="4" name="TextBox 3">
            <a:extLst>
              <a:ext uri="{FF2B5EF4-FFF2-40B4-BE49-F238E27FC236}">
                <a16:creationId xmlns:a16="http://schemas.microsoft.com/office/drawing/2014/main" id="{676B7ED7-1BB4-819E-C61B-301276D583EB}"/>
              </a:ext>
            </a:extLst>
          </p:cNvPr>
          <p:cNvSpPr txBox="1"/>
          <p:nvPr/>
        </p:nvSpPr>
        <p:spPr>
          <a:xfrm>
            <a:off x="473612" y="1281125"/>
            <a:ext cx="11244776" cy="1938992"/>
          </a:xfrm>
          <a:prstGeom prst="rect">
            <a:avLst/>
          </a:prstGeom>
          <a:noFill/>
        </p:spPr>
        <p:txBody>
          <a:bodyPr wrap="square">
            <a:spAutoFit/>
          </a:bodyPr>
          <a:lstStyle/>
          <a:p>
            <a:r>
              <a:rPr lang="en-IN" sz="1800" b="0" i="0" u="none" strike="noStrike" baseline="0" dirty="0">
                <a:latin typeface="Times New Roman" panose="02020603050405020304" pitchFamily="18" charset="0"/>
              </a:rPr>
              <a:t>References: </a:t>
            </a:r>
          </a:p>
          <a:p>
            <a:r>
              <a:rPr lang="en-US" i="0" u="none" strike="noStrike" baseline="0" dirty="0">
                <a:solidFill>
                  <a:srgbClr val="000000"/>
                </a:solidFill>
                <a:latin typeface="Times New Roman" panose="02020603050405020304" pitchFamily="18" charset="0"/>
              </a:rPr>
              <a:t>[1]Enhancing ChatGPT’s performance with Prompt Engineering </a:t>
            </a:r>
          </a:p>
          <a:p>
            <a:r>
              <a:rPr lang="en-IN" b="0" i="0" u="none" strike="noStrike" baseline="0" dirty="0">
                <a:solidFill>
                  <a:srgbClr val="000000"/>
                </a:solidFill>
                <a:latin typeface="Times New Roman" panose="02020603050405020304" pitchFamily="18" charset="0"/>
              </a:rPr>
              <a:t>	</a:t>
            </a:r>
            <a:endParaRPr lang="en-US" b="1" i="0" dirty="0">
              <a:effectLst/>
              <a:latin typeface="var(--global-heading-font-family)"/>
            </a:endParaRPr>
          </a:p>
          <a:p>
            <a:pPr algn="just"/>
            <a:r>
              <a:rPr lang="en-US" b="1" i="0" dirty="0">
                <a:effectLst/>
                <a:latin typeface="var(--global-heading-font-family)"/>
                <a:hlinkClick r:id="rId3"/>
              </a:rPr>
              <a:t>[2] https://</a:t>
            </a:r>
            <a:r>
              <a:rPr lang="en-US" b="1" i="0" dirty="0">
                <a:effectLst/>
                <a:latin typeface="Open Sans" panose="020B0606030504020204" pitchFamily="34" charset="0"/>
                <a:ea typeface="Open Sans" panose="020B0606030504020204" pitchFamily="34" charset="0"/>
                <a:cs typeface="Open Sans" panose="020B0606030504020204" pitchFamily="34" charset="0"/>
                <a:hlinkClick r:id="rId3"/>
              </a:rPr>
              <a:t>innodata</a:t>
            </a:r>
            <a:r>
              <a:rPr lang="en-US" b="1" i="0" dirty="0">
                <a:effectLst/>
                <a:latin typeface="var(--global-heading-font-family)"/>
                <a:hlinkClick r:id="rId3"/>
              </a:rPr>
              <a:t>.com/how-to-enhance-chatgpt-with-prompt-engineering/</a:t>
            </a:r>
            <a:endParaRPr lang="en-US" b="1" i="0" dirty="0">
              <a:effectLst/>
              <a:latin typeface="var(--global-heading-font-family)"/>
            </a:endParaRPr>
          </a:p>
          <a:p>
            <a:endParaRPr lang="en-IN" b="0" i="0" u="none" strike="noStrike" baseline="0" dirty="0">
              <a:latin typeface="Times New Roman" panose="02020603050405020304" pitchFamily="18" charset="0"/>
            </a:endParaRPr>
          </a:p>
          <a:p>
            <a:r>
              <a:rPr lang="en-US" b="1" i="0" u="none" strike="noStrike" baseline="0" dirty="0">
                <a:solidFill>
                  <a:srgbClr val="000000"/>
                </a:solidFill>
                <a:latin typeface="Times New Roman" panose="02020603050405020304" pitchFamily="18" charset="0"/>
              </a:rPr>
              <a:t>[3] Addressing biases and ethical considerations in prompt engineering </a:t>
            </a:r>
            <a:r>
              <a:rPr lang="en-IN" b="0" i="0" u="none" strike="noStrike" baseline="0" dirty="0">
                <a:solidFill>
                  <a:srgbClr val="000000"/>
                </a:solidFill>
                <a:latin typeface="Times New Roman" panose="02020603050405020304" pitchFamily="18" charset="0"/>
              </a:rPr>
              <a:t>	</a:t>
            </a:r>
          </a:p>
          <a:p>
            <a:pPr algn="just"/>
            <a:r>
              <a:rPr lang="en-US" b="0" i="0" dirty="0">
                <a:solidFill>
                  <a:srgbClr val="2D3748"/>
                </a:solidFill>
                <a:effectLst/>
                <a:latin typeface="Noto Serif" panose="02020600060500020200" pitchFamily="18" charset="0"/>
              </a:rPr>
              <a:t>[4]https://navveenbalani.dev/index.php/articles/ethical-prompt-engineering-a-pathway-to-responsible-ai-usage/</a:t>
            </a:r>
          </a:p>
          <a:p>
            <a:pPr algn="just"/>
            <a:endParaRPr lang="en-US" sz="1800" b="0" i="0" dirty="0">
              <a:solidFill>
                <a:srgbClr val="2D3748"/>
              </a:solidFill>
              <a:effectLst/>
              <a:latin typeface="Noto Serif" panose="02020600060500020200" pitchFamily="18" charset="0"/>
            </a:endParaRPr>
          </a:p>
        </p:txBody>
      </p:sp>
      <p:sp>
        <p:nvSpPr>
          <p:cNvPr id="3" name="TextBox 2">
            <a:extLst>
              <a:ext uri="{FF2B5EF4-FFF2-40B4-BE49-F238E27FC236}">
                <a16:creationId xmlns:a16="http://schemas.microsoft.com/office/drawing/2014/main" id="{01F96030-B5EB-DE34-84E1-039B2D3E8030}"/>
              </a:ext>
            </a:extLst>
          </p:cNvPr>
          <p:cNvSpPr txBox="1"/>
          <p:nvPr/>
        </p:nvSpPr>
        <p:spPr>
          <a:xfrm>
            <a:off x="473612" y="3591724"/>
            <a:ext cx="6105378" cy="307777"/>
          </a:xfrm>
          <a:prstGeom prst="rect">
            <a:avLst/>
          </a:prstGeom>
          <a:noFill/>
        </p:spPr>
        <p:txBody>
          <a:bodyPr wrap="square">
            <a:spAutoFit/>
          </a:bodyPr>
          <a:lstStyle/>
          <a:p>
            <a:r>
              <a:rPr lang="en-IN" dirty="0"/>
              <a:t>[6] https://www.promptingguide.ai/notebooks</a:t>
            </a:r>
          </a:p>
        </p:txBody>
      </p:sp>
      <p:sp>
        <p:nvSpPr>
          <p:cNvPr id="6" name="TextBox 5">
            <a:extLst>
              <a:ext uri="{FF2B5EF4-FFF2-40B4-BE49-F238E27FC236}">
                <a16:creationId xmlns:a16="http://schemas.microsoft.com/office/drawing/2014/main" id="{67C9BF43-DDEC-FA74-23F8-CE93E2A1AC66}"/>
              </a:ext>
            </a:extLst>
          </p:cNvPr>
          <p:cNvSpPr txBox="1"/>
          <p:nvPr/>
        </p:nvSpPr>
        <p:spPr>
          <a:xfrm>
            <a:off x="473612" y="4523398"/>
            <a:ext cx="6105378" cy="307777"/>
          </a:xfrm>
          <a:prstGeom prst="rect">
            <a:avLst/>
          </a:prstGeom>
          <a:noFill/>
        </p:spPr>
        <p:txBody>
          <a:bodyPr wrap="square">
            <a:spAutoFit/>
          </a:bodyPr>
          <a:lstStyle/>
          <a:p>
            <a:r>
              <a:rPr lang="en-IN" dirty="0">
                <a:solidFill>
                  <a:schemeClr val="tx1"/>
                </a:solidFill>
              </a:rPr>
              <a:t>[8] https://www.leewayhertz.com/prompt-engineering/</a:t>
            </a:r>
          </a:p>
        </p:txBody>
      </p:sp>
      <p:sp>
        <p:nvSpPr>
          <p:cNvPr id="8" name="TextBox 7">
            <a:extLst>
              <a:ext uri="{FF2B5EF4-FFF2-40B4-BE49-F238E27FC236}">
                <a16:creationId xmlns:a16="http://schemas.microsoft.com/office/drawing/2014/main" id="{F3A0DAE4-0EE4-C7F4-82AF-AFB53FD35CFE}"/>
              </a:ext>
            </a:extLst>
          </p:cNvPr>
          <p:cNvSpPr txBox="1"/>
          <p:nvPr/>
        </p:nvSpPr>
        <p:spPr>
          <a:xfrm>
            <a:off x="473612" y="3957264"/>
            <a:ext cx="6105378" cy="523220"/>
          </a:xfrm>
          <a:prstGeom prst="rect">
            <a:avLst/>
          </a:prstGeom>
          <a:noFill/>
        </p:spPr>
        <p:txBody>
          <a:bodyPr wrap="square">
            <a:spAutoFit/>
          </a:bodyPr>
          <a:lstStyle/>
          <a:p>
            <a:r>
              <a:rPr lang="en-IN" dirty="0"/>
              <a:t>[7] https://saturncloud.io/blog/the-impact-of-transfer-learning-and-fine-tuning-on-chatgpts-conversational-performance/</a:t>
            </a:r>
          </a:p>
        </p:txBody>
      </p:sp>
      <p:sp>
        <p:nvSpPr>
          <p:cNvPr id="12" name="TextBox 11">
            <a:extLst>
              <a:ext uri="{FF2B5EF4-FFF2-40B4-BE49-F238E27FC236}">
                <a16:creationId xmlns:a16="http://schemas.microsoft.com/office/drawing/2014/main" id="{A43404AC-284A-6433-E551-C9C83AD5F960}"/>
              </a:ext>
            </a:extLst>
          </p:cNvPr>
          <p:cNvSpPr txBox="1"/>
          <p:nvPr/>
        </p:nvSpPr>
        <p:spPr>
          <a:xfrm>
            <a:off x="473612" y="4874089"/>
            <a:ext cx="6105378" cy="307777"/>
          </a:xfrm>
          <a:prstGeom prst="rect">
            <a:avLst/>
          </a:prstGeom>
          <a:noFill/>
        </p:spPr>
        <p:txBody>
          <a:bodyPr wrap="square">
            <a:spAutoFit/>
          </a:bodyPr>
          <a:lstStyle/>
          <a:p>
            <a:r>
              <a:rPr lang="en-IN" dirty="0"/>
              <a:t>[9]https://chatgpt4.uk/the-power-of-chatgpt-fine-tuning/</a:t>
            </a:r>
          </a:p>
        </p:txBody>
      </p:sp>
      <p:sp>
        <p:nvSpPr>
          <p:cNvPr id="2" name="TextBox 1">
            <a:extLst>
              <a:ext uri="{FF2B5EF4-FFF2-40B4-BE49-F238E27FC236}">
                <a16:creationId xmlns:a16="http://schemas.microsoft.com/office/drawing/2014/main" id="{8AF7B848-952F-58CA-4D07-531C2C012EE4}"/>
              </a:ext>
            </a:extLst>
          </p:cNvPr>
          <p:cNvSpPr txBox="1"/>
          <p:nvPr/>
        </p:nvSpPr>
        <p:spPr>
          <a:xfrm>
            <a:off x="473612" y="3079977"/>
            <a:ext cx="8897959" cy="523220"/>
          </a:xfrm>
          <a:prstGeom prst="rect">
            <a:avLst/>
          </a:prstGeom>
          <a:noFill/>
        </p:spPr>
        <p:txBody>
          <a:bodyPr wrap="square">
            <a:spAutoFit/>
          </a:bodyPr>
          <a:lstStyle/>
          <a:p>
            <a:r>
              <a:rPr lang="en-IN" dirty="0"/>
              <a:t>[5] https://www.cloudbooklet.com/fine-tuning-a-chatgpt-model-the-ultimate-guide-to-optimizing-your-conversational-ai/</a:t>
            </a:r>
          </a:p>
        </p:txBody>
      </p:sp>
      <p:sp>
        <p:nvSpPr>
          <p:cNvPr id="5" name="TextBox 4">
            <a:extLst>
              <a:ext uri="{FF2B5EF4-FFF2-40B4-BE49-F238E27FC236}">
                <a16:creationId xmlns:a16="http://schemas.microsoft.com/office/drawing/2014/main" id="{FB8A8D47-1D03-4AFC-13A1-FC290885B177}"/>
              </a:ext>
            </a:extLst>
          </p:cNvPr>
          <p:cNvSpPr txBox="1"/>
          <p:nvPr/>
        </p:nvSpPr>
        <p:spPr>
          <a:xfrm>
            <a:off x="473612" y="5248160"/>
            <a:ext cx="6098344" cy="307777"/>
          </a:xfrm>
          <a:prstGeom prst="rect">
            <a:avLst/>
          </a:prstGeom>
          <a:noFill/>
        </p:spPr>
        <p:txBody>
          <a:bodyPr wrap="square">
            <a:spAutoFit/>
          </a:bodyPr>
          <a:lstStyle/>
          <a:p>
            <a:r>
              <a:rPr lang="en-IN" dirty="0"/>
              <a:t>[10]https://renaissancerachel.com/prompting/</a:t>
            </a:r>
          </a:p>
        </p:txBody>
      </p:sp>
    </p:spTree>
    <p:extLst>
      <p:ext uri="{BB962C8B-B14F-4D97-AF65-F5344CB8AC3E}">
        <p14:creationId xmlns:p14="http://schemas.microsoft.com/office/powerpoint/2010/main" val="31801998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58427-4726-8514-29FA-DD90CED9F43D}"/>
              </a:ext>
            </a:extLst>
          </p:cNvPr>
          <p:cNvSpPr>
            <a:spLocks noGrp="1"/>
          </p:cNvSpPr>
          <p:nvPr>
            <p:ph type="title"/>
          </p:nvPr>
        </p:nvSpPr>
        <p:spPr/>
        <p:txBody>
          <a:bodyPr/>
          <a:lstStyle/>
          <a:p>
            <a:endParaRPr lang="en-IN"/>
          </a:p>
        </p:txBody>
      </p:sp>
      <p:pic>
        <p:nvPicPr>
          <p:cNvPr id="5" name="Content Placeholder 4" descr="A green and grey thank you text&#10;&#10;Description automatically generated">
            <a:extLst>
              <a:ext uri="{FF2B5EF4-FFF2-40B4-BE49-F238E27FC236}">
                <a16:creationId xmlns:a16="http://schemas.microsoft.com/office/drawing/2014/main" id="{1DE940E6-2B59-5249-6C59-F534B7D7E4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7920" y="1717075"/>
            <a:ext cx="4998719" cy="4451985"/>
          </a:xfrm>
        </p:spPr>
      </p:pic>
      <p:sp>
        <p:nvSpPr>
          <p:cNvPr id="3" name="Slide Number Placeholder 2">
            <a:extLst>
              <a:ext uri="{FF2B5EF4-FFF2-40B4-BE49-F238E27FC236}">
                <a16:creationId xmlns:a16="http://schemas.microsoft.com/office/drawing/2014/main" id="{48BCFC7C-4FC0-3219-A61A-574EBA36BC94}"/>
              </a:ext>
            </a:extLst>
          </p:cNvPr>
          <p:cNvSpPr>
            <a:spLocks noGrp="1"/>
          </p:cNvSpPr>
          <p:nvPr>
            <p:ph type="sldNum" sz="quarter" idx="12"/>
          </p:nvPr>
        </p:nvSpPr>
        <p:spPr/>
        <p:txBody>
          <a:bodyPr/>
          <a:lstStyle/>
          <a:p>
            <a:fld id="{3A98EE3D-8CD1-4C3F-BD1C-C98C9596463C}" type="slidenum">
              <a:rPr lang="en-US" smtClean="0"/>
              <a:t>72</a:t>
            </a:fld>
            <a:endParaRPr lang="en-US" dirty="0"/>
          </a:p>
        </p:txBody>
      </p:sp>
      <p:pic>
        <p:nvPicPr>
          <p:cNvPr id="4" name="Picture 3" descr="A close up of a logo&#10;&#10;Description automatically generated">
            <a:extLst>
              <a:ext uri="{FF2B5EF4-FFF2-40B4-BE49-F238E27FC236}">
                <a16:creationId xmlns:a16="http://schemas.microsoft.com/office/drawing/2014/main" id="{36A67781-AA8B-13CF-DCB3-A1E6443182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9498" y="1506489"/>
            <a:ext cx="2369218" cy="3550188"/>
          </a:xfrm>
          <a:prstGeom prst="rect">
            <a:avLst/>
          </a:prstGeom>
        </p:spPr>
      </p:pic>
    </p:spTree>
    <p:extLst>
      <p:ext uri="{BB962C8B-B14F-4D97-AF65-F5344CB8AC3E}">
        <p14:creationId xmlns:p14="http://schemas.microsoft.com/office/powerpoint/2010/main" val="686329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Generative AI</a:t>
            </a:r>
            <a:endParaRPr sz="3200" b="1" dirty="0">
              <a:solidFill>
                <a:srgbClr val="C55A11"/>
              </a:solidFill>
              <a:latin typeface="Calibri"/>
              <a:ea typeface="Calibri"/>
              <a:cs typeface="Calibri"/>
              <a:sym typeface="Calibri"/>
            </a:endParaRPr>
          </a:p>
        </p:txBody>
      </p:sp>
      <p:sp>
        <p:nvSpPr>
          <p:cNvPr id="3" name="TextBox 2">
            <a:extLst>
              <a:ext uri="{FF2B5EF4-FFF2-40B4-BE49-F238E27FC236}">
                <a16:creationId xmlns:a16="http://schemas.microsoft.com/office/drawing/2014/main" id="{4665C98A-4B62-D57E-E0D5-6B73B05BCD6F}"/>
              </a:ext>
            </a:extLst>
          </p:cNvPr>
          <p:cNvSpPr txBox="1"/>
          <p:nvPr/>
        </p:nvSpPr>
        <p:spPr>
          <a:xfrm>
            <a:off x="601436" y="1471322"/>
            <a:ext cx="7258049" cy="5262979"/>
          </a:xfrm>
          <a:prstGeom prst="rect">
            <a:avLst/>
          </a:prstGeom>
          <a:noFill/>
        </p:spPr>
        <p:txBody>
          <a:bodyPr wrap="square">
            <a:spAutoFit/>
          </a:bodyPr>
          <a:lstStyle/>
          <a:p>
            <a:pPr marL="342900" indent="-342900" algn="just">
              <a:buFont typeface="Wingdings" panose="05000000000000000000" pitchFamily="2" charset="2"/>
              <a:buChar char="Ø"/>
            </a:pPr>
            <a:r>
              <a:rPr lang="en-US" sz="2400" b="0" i="0" dirty="0">
                <a:solidFill>
                  <a:srgbClr val="3366FF"/>
                </a:solidFill>
                <a:effectLst/>
                <a:latin typeface="+mn-lt"/>
              </a:rPr>
              <a:t>Not new</a:t>
            </a:r>
            <a:r>
              <a:rPr lang="en-US" sz="2400" b="0" i="0" dirty="0">
                <a:solidFill>
                  <a:schemeClr val="tx1"/>
                </a:solidFill>
                <a:effectLst/>
                <a:latin typeface="+mn-lt"/>
              </a:rPr>
              <a:t>, has been around since 2014: GANs </a:t>
            </a:r>
          </a:p>
          <a:p>
            <a:pPr algn="just"/>
            <a:r>
              <a:rPr lang="en-US" sz="2400" b="0" i="0" dirty="0">
                <a:solidFill>
                  <a:schemeClr val="tx1"/>
                </a:solidFill>
                <a:effectLst/>
                <a:latin typeface="+mn-lt"/>
              </a:rPr>
              <a:t>( Ian Goodfellow and his colleagues)</a:t>
            </a:r>
          </a:p>
          <a:p>
            <a:pPr marL="342900" indent="-342900" algn="just">
              <a:buFont typeface="Wingdings" panose="05000000000000000000" pitchFamily="2" charset="2"/>
              <a:buChar char="Ø"/>
            </a:pPr>
            <a:endParaRPr lang="en-US" sz="2400" dirty="0">
              <a:solidFill>
                <a:schemeClr val="tx1"/>
              </a:solidFill>
              <a:latin typeface="+mn-lt"/>
            </a:endParaRPr>
          </a:p>
          <a:p>
            <a:pPr marL="342900" indent="-342900" algn="just">
              <a:buFont typeface="Wingdings" panose="05000000000000000000" pitchFamily="2" charset="2"/>
              <a:buChar char="Ø"/>
            </a:pPr>
            <a:r>
              <a:rPr lang="en-US" sz="2400" b="0" i="0" dirty="0">
                <a:effectLst/>
              </a:rPr>
              <a:t>Generative AI is a type of AI that can </a:t>
            </a:r>
            <a:r>
              <a:rPr lang="en-US" sz="2400" b="0" i="0" dirty="0">
                <a:solidFill>
                  <a:srgbClr val="FF33CC"/>
                </a:solidFill>
                <a:effectLst/>
              </a:rPr>
              <a:t>create new content and ideas, including conversations, stories, images, videos, and music.</a:t>
            </a:r>
          </a:p>
          <a:p>
            <a:pPr algn="just"/>
            <a:endParaRPr lang="en-US" sz="2400" b="0" i="0" dirty="0">
              <a:effectLst/>
            </a:endParaRPr>
          </a:p>
          <a:p>
            <a:pPr marL="342900" indent="-342900" algn="just">
              <a:buFont typeface="Wingdings" panose="05000000000000000000" pitchFamily="2" charset="2"/>
              <a:buChar char="Ø"/>
            </a:pPr>
            <a:r>
              <a:rPr lang="en-US" sz="2400" dirty="0"/>
              <a:t>G</a:t>
            </a:r>
            <a:r>
              <a:rPr lang="en-US" sz="2400" b="0" i="0" dirty="0">
                <a:effectLst/>
              </a:rPr>
              <a:t>enerative AI models </a:t>
            </a:r>
            <a:r>
              <a:rPr lang="en-US" sz="2400" b="0" i="0" dirty="0">
                <a:solidFill>
                  <a:srgbClr val="3366FF"/>
                </a:solidFill>
                <a:effectLst/>
              </a:rPr>
              <a:t>learn to create new data </a:t>
            </a:r>
            <a:r>
              <a:rPr lang="en-US" sz="2400" b="0" i="0" dirty="0">
                <a:effectLst/>
              </a:rPr>
              <a:t>samples that have </a:t>
            </a:r>
            <a:r>
              <a:rPr lang="en-US" sz="2400" b="0" i="0" dirty="0">
                <a:solidFill>
                  <a:srgbClr val="3366FF"/>
                </a:solidFill>
                <a:effectLst/>
              </a:rPr>
              <a:t>similar statistical properties </a:t>
            </a:r>
            <a:r>
              <a:rPr lang="en-US" sz="2400" b="0" i="0" dirty="0">
                <a:effectLst/>
              </a:rPr>
              <a:t>to the training data</a:t>
            </a:r>
            <a:r>
              <a:rPr lang="en-US" sz="2400" dirty="0">
                <a:latin typeface="Roboto" panose="02000000000000000000" pitchFamily="2" charset="0"/>
              </a:rPr>
              <a:t>.</a:t>
            </a:r>
          </a:p>
          <a:p>
            <a:pPr marL="342900" indent="-342900" algn="just">
              <a:buFont typeface="Wingdings" panose="05000000000000000000" pitchFamily="2" charset="2"/>
              <a:buChar char="Ø"/>
            </a:pPr>
            <a:endParaRPr lang="en-US" sz="2400" b="0" i="0" dirty="0">
              <a:effectLst/>
              <a:latin typeface="Roboto" panose="02000000000000000000" pitchFamily="2" charset="0"/>
            </a:endParaRPr>
          </a:p>
          <a:p>
            <a:pPr marL="342900" indent="-342900" algn="just">
              <a:buFont typeface="Wingdings" panose="05000000000000000000" pitchFamily="2" charset="2"/>
              <a:buChar char="Ø"/>
            </a:pPr>
            <a:r>
              <a:rPr lang="en-US" sz="2400" dirty="0">
                <a:latin typeface="Roboto" panose="02000000000000000000" pitchFamily="2" charset="0"/>
              </a:rPr>
              <a:t>A buzz word since ChatGPT has come to public though DALL-E, VAEs </a:t>
            </a:r>
            <a:r>
              <a:rPr lang="en-US" sz="2400" dirty="0" err="1">
                <a:latin typeface="Roboto" panose="02000000000000000000" pitchFamily="2" charset="0"/>
              </a:rPr>
              <a:t>etc</a:t>
            </a:r>
            <a:r>
              <a:rPr lang="en-US" sz="2400" dirty="0">
                <a:latin typeface="Roboto" panose="02000000000000000000" pitchFamily="2" charset="0"/>
              </a:rPr>
              <a:t> are all generative models.</a:t>
            </a:r>
            <a:endParaRPr lang="en-US" sz="2400" b="0" i="0" dirty="0">
              <a:effectLst/>
              <a:latin typeface="AmazonEmber"/>
            </a:endParaRPr>
          </a:p>
        </p:txBody>
      </p:sp>
      <p:pic>
        <p:nvPicPr>
          <p:cNvPr id="2" name="Picture 2" descr="Artificial Intelligence">
            <a:extLst>
              <a:ext uri="{FF2B5EF4-FFF2-40B4-BE49-F238E27FC236}">
                <a16:creationId xmlns:a16="http://schemas.microsoft.com/office/drawing/2014/main" id="{6DAF86F3-0D5A-F01B-597F-08F0CC77D1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7625" y="2045797"/>
            <a:ext cx="3744699" cy="3744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3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cxnSp>
        <p:nvCxnSpPr>
          <p:cNvPr id="112" name="Google Shape;112;p15"/>
          <p:cNvCxnSpPr/>
          <p:nvPr/>
        </p:nvCxnSpPr>
        <p:spPr>
          <a:xfrm rot="10800000" flipH="1">
            <a:off x="-8308" y="1215058"/>
            <a:ext cx="10934700" cy="25200"/>
          </a:xfrm>
          <a:prstGeom prst="straightConnector1">
            <a:avLst/>
          </a:prstGeom>
          <a:noFill/>
          <a:ln w="38100" cap="flat" cmpd="sng">
            <a:solidFill>
              <a:srgbClr val="C55A11"/>
            </a:solidFill>
            <a:prstDash val="solid"/>
            <a:miter lim="800000"/>
            <a:headEnd type="none" w="sm" len="sm"/>
            <a:tailEnd type="none" w="sm" len="sm"/>
          </a:ln>
        </p:spPr>
      </p:cxnSp>
      <p:sp>
        <p:nvSpPr>
          <p:cNvPr id="113" name="Google Shape;113;p15"/>
          <p:cNvSpPr/>
          <p:nvPr/>
        </p:nvSpPr>
        <p:spPr>
          <a:xfrm>
            <a:off x="363700" y="729725"/>
            <a:ext cx="11354688" cy="55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dirty="0">
                <a:solidFill>
                  <a:srgbClr val="C55A11"/>
                </a:solidFill>
                <a:latin typeface="Calibri"/>
                <a:ea typeface="Calibri"/>
                <a:cs typeface="Calibri"/>
                <a:sym typeface="Calibri"/>
              </a:rPr>
              <a:t>NLP: Foundation Models</a:t>
            </a:r>
            <a:endParaRPr sz="3200" b="1" dirty="0">
              <a:solidFill>
                <a:srgbClr val="C55A11"/>
              </a:solidFill>
              <a:latin typeface="Calibri"/>
              <a:ea typeface="Calibri"/>
              <a:cs typeface="Calibri"/>
              <a:sym typeface="Calibri"/>
            </a:endParaRPr>
          </a:p>
        </p:txBody>
      </p:sp>
      <p:sp>
        <p:nvSpPr>
          <p:cNvPr id="3" name="TextBox 2">
            <a:extLst>
              <a:ext uri="{FF2B5EF4-FFF2-40B4-BE49-F238E27FC236}">
                <a16:creationId xmlns:a16="http://schemas.microsoft.com/office/drawing/2014/main" id="{4665C98A-4B62-D57E-E0D5-6B73B05BCD6F}"/>
              </a:ext>
            </a:extLst>
          </p:cNvPr>
          <p:cNvSpPr txBox="1"/>
          <p:nvPr/>
        </p:nvSpPr>
        <p:spPr>
          <a:xfrm>
            <a:off x="363700" y="1215057"/>
            <a:ext cx="9903278" cy="4893647"/>
          </a:xfrm>
          <a:prstGeom prst="rect">
            <a:avLst/>
          </a:prstGeom>
          <a:noFill/>
        </p:spPr>
        <p:txBody>
          <a:bodyPr wrap="square">
            <a:spAutoFit/>
          </a:bodyPr>
          <a:lstStyle/>
          <a:p>
            <a:pPr marL="342900" indent="-342900" algn="just">
              <a:buFont typeface="Wingdings" panose="05000000000000000000" pitchFamily="2" charset="2"/>
              <a:buChar char="Ø"/>
            </a:pPr>
            <a:r>
              <a:rPr lang="en-US" sz="2400" dirty="0">
                <a:solidFill>
                  <a:srgbClr val="3366FF"/>
                </a:solidFill>
                <a:latin typeface="+mn-lt"/>
              </a:rPr>
              <a:t>BERT and GPT are both foundation models.</a:t>
            </a:r>
          </a:p>
          <a:p>
            <a:pPr marL="342900" indent="-342900" algn="just">
              <a:buFont typeface="Wingdings" panose="05000000000000000000" pitchFamily="2" charset="2"/>
              <a:buChar char="Ø"/>
            </a:pPr>
            <a:endParaRPr lang="en-US" sz="2400" dirty="0">
              <a:solidFill>
                <a:srgbClr val="3366FF"/>
              </a:solidFill>
              <a:latin typeface="+mn-lt"/>
            </a:endParaRPr>
          </a:p>
          <a:p>
            <a:pPr marL="342900" indent="-342900" algn="just">
              <a:buFont typeface="Wingdings" panose="05000000000000000000" pitchFamily="2" charset="2"/>
              <a:buChar char="Ø"/>
            </a:pPr>
            <a:r>
              <a:rPr lang="en-US" sz="2400" dirty="0">
                <a:solidFill>
                  <a:srgbClr val="3366FF"/>
                </a:solidFill>
                <a:latin typeface="+mn-lt"/>
              </a:rPr>
              <a:t> Let’s look at the definition and characteristics:</a:t>
            </a:r>
          </a:p>
          <a:p>
            <a:pPr marL="342900" indent="-342900" algn="just">
              <a:buFont typeface="Wingdings" panose="05000000000000000000" pitchFamily="2" charset="2"/>
              <a:buChar char="Ø"/>
            </a:pPr>
            <a:endParaRPr lang="en-US" sz="2400" dirty="0">
              <a:solidFill>
                <a:srgbClr val="3366FF"/>
              </a:solidFill>
              <a:latin typeface="+mn-lt"/>
            </a:endParaRPr>
          </a:p>
          <a:p>
            <a:pPr marL="342900" indent="-342900" algn="just">
              <a:buFont typeface="Wingdings" panose="05000000000000000000" pitchFamily="2" charset="2"/>
              <a:buChar char="Ø"/>
            </a:pPr>
            <a:r>
              <a:rPr lang="en-US" sz="2400" dirty="0">
                <a:solidFill>
                  <a:srgbClr val="FF33CC"/>
                </a:solidFill>
                <a:latin typeface="+mn-lt"/>
              </a:rPr>
              <a:t>Pre-trained</a:t>
            </a:r>
            <a:r>
              <a:rPr lang="en-US" sz="2400" dirty="0">
                <a:solidFill>
                  <a:schemeClr val="tx1"/>
                </a:solidFill>
                <a:latin typeface="+mn-lt"/>
              </a:rPr>
              <a:t> on different types of </a:t>
            </a:r>
            <a:r>
              <a:rPr lang="en-US" sz="2400" dirty="0">
                <a:solidFill>
                  <a:srgbClr val="FF33CC"/>
                </a:solidFill>
                <a:latin typeface="+mn-lt"/>
              </a:rPr>
              <a:t>unlabeled datasets</a:t>
            </a:r>
            <a:r>
              <a:rPr lang="en-US" sz="2400" dirty="0">
                <a:solidFill>
                  <a:schemeClr val="tx1"/>
                </a:solidFill>
                <a:latin typeface="+mn-lt"/>
              </a:rPr>
              <a:t> (e.g., language and images)</a:t>
            </a:r>
          </a:p>
          <a:p>
            <a:pPr marL="342900" indent="-342900" algn="just">
              <a:buFont typeface="Wingdings" panose="05000000000000000000" pitchFamily="2" charset="2"/>
              <a:buChar char="Ø"/>
            </a:pPr>
            <a:endParaRPr lang="en-US" sz="2400" dirty="0">
              <a:solidFill>
                <a:schemeClr val="tx1"/>
              </a:solidFill>
              <a:latin typeface="+mn-lt"/>
            </a:endParaRPr>
          </a:p>
          <a:p>
            <a:pPr marL="342900" indent="-342900" algn="just">
              <a:buFont typeface="Wingdings" panose="05000000000000000000" pitchFamily="2" charset="2"/>
              <a:buChar char="Ø"/>
            </a:pPr>
            <a:r>
              <a:rPr lang="en-US" sz="2400" dirty="0">
                <a:solidFill>
                  <a:srgbClr val="FF33CC"/>
                </a:solidFill>
                <a:latin typeface="+mn-lt"/>
              </a:rPr>
              <a:t>Self-supervised learning</a:t>
            </a:r>
          </a:p>
          <a:p>
            <a:pPr marL="342900" indent="-342900" algn="just">
              <a:buFont typeface="Wingdings" panose="05000000000000000000" pitchFamily="2" charset="2"/>
              <a:buChar char="Ø"/>
            </a:pPr>
            <a:endParaRPr lang="en-US" sz="2400" dirty="0">
              <a:solidFill>
                <a:srgbClr val="FF33CC"/>
              </a:solidFill>
              <a:latin typeface="+mn-lt"/>
            </a:endParaRPr>
          </a:p>
          <a:p>
            <a:pPr marL="342900" indent="-342900" algn="just">
              <a:buFont typeface="Wingdings" panose="05000000000000000000" pitchFamily="2" charset="2"/>
              <a:buChar char="Ø"/>
            </a:pPr>
            <a:r>
              <a:rPr lang="en-US" sz="2400" dirty="0">
                <a:solidFill>
                  <a:srgbClr val="FF33CC"/>
                </a:solidFill>
                <a:latin typeface="+mn-lt"/>
              </a:rPr>
              <a:t>Generalized data representations </a:t>
            </a:r>
            <a:r>
              <a:rPr lang="en-US" sz="2400" dirty="0">
                <a:solidFill>
                  <a:schemeClr val="tx1"/>
                </a:solidFill>
                <a:latin typeface="+mn-lt"/>
              </a:rPr>
              <a:t>which can be used in multiple downstream tasks (e.g., classification and generation)</a:t>
            </a:r>
          </a:p>
          <a:p>
            <a:pPr marL="342900" indent="-342900" algn="just">
              <a:buFont typeface="Wingdings" panose="05000000000000000000" pitchFamily="2" charset="2"/>
              <a:buChar char="Ø"/>
            </a:pPr>
            <a:endParaRPr lang="en-US" sz="2400" dirty="0">
              <a:solidFill>
                <a:schemeClr val="tx1"/>
              </a:solidFill>
              <a:latin typeface="+mn-lt"/>
            </a:endParaRPr>
          </a:p>
          <a:p>
            <a:pPr marL="342900" indent="-342900" algn="just">
              <a:buFont typeface="Wingdings" panose="05000000000000000000" pitchFamily="2" charset="2"/>
              <a:buChar char="Ø"/>
            </a:pPr>
            <a:r>
              <a:rPr lang="en-US" sz="2400" dirty="0">
                <a:solidFill>
                  <a:schemeClr val="tx1"/>
                </a:solidFill>
                <a:latin typeface="+mn-lt"/>
              </a:rPr>
              <a:t>The </a:t>
            </a:r>
            <a:r>
              <a:rPr lang="en-US" sz="2400" dirty="0">
                <a:solidFill>
                  <a:srgbClr val="FF33CC"/>
                </a:solidFill>
                <a:latin typeface="+mn-lt"/>
              </a:rPr>
              <a:t>Transformer architecture </a:t>
            </a:r>
            <a:r>
              <a:rPr lang="en-US" sz="2400" dirty="0">
                <a:solidFill>
                  <a:schemeClr val="tx1"/>
                </a:solidFill>
                <a:latin typeface="+mn-lt"/>
              </a:rPr>
              <a:t>is mostly used, but not mandatory</a:t>
            </a:r>
            <a:endParaRPr lang="en-US" sz="2400" b="0" i="0" dirty="0">
              <a:solidFill>
                <a:schemeClr val="tx1"/>
              </a:solidFill>
              <a:effectLst/>
              <a:latin typeface="AmazonEmber"/>
            </a:endParaRPr>
          </a:p>
        </p:txBody>
      </p:sp>
    </p:spTree>
    <p:extLst>
      <p:ext uri="{BB962C8B-B14F-4D97-AF65-F5344CB8AC3E}">
        <p14:creationId xmlns:p14="http://schemas.microsoft.com/office/powerpoint/2010/main" val="326738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10" end="10"/>
                                            </p:txEl>
                                          </p:spTgt>
                                        </p:tgtEl>
                                        <p:attrNameLst>
                                          <p:attrName>style.visibility</p:attrName>
                                        </p:attrNameLst>
                                      </p:cBhvr>
                                      <p:to>
                                        <p:strVal val="visible"/>
                                      </p:to>
                                    </p:set>
                                    <p:animEffect transition="in" filter="fade">
                                      <p:cBhvr>
                                        <p:cTn id="1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3025</TotalTime>
  <Words>4563</Words>
  <Application>Microsoft Office PowerPoint</Application>
  <PresentationFormat>Widescreen</PresentationFormat>
  <Paragraphs>533</Paragraphs>
  <Slides>72</Slides>
  <Notes>68</Notes>
  <HiddenSlides>2</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72</vt:i4>
      </vt:variant>
    </vt:vector>
  </HeadingPairs>
  <TitlesOfParts>
    <vt:vector size="88" baseType="lpstr">
      <vt:lpstr>AmazonEmber</vt:lpstr>
      <vt:lpstr>Arial</vt:lpstr>
      <vt:lpstr>Bradley Hand ITC</vt:lpstr>
      <vt:lpstr>Calibri</vt:lpstr>
      <vt:lpstr>Calibri Light</vt:lpstr>
      <vt:lpstr>Courier New</vt:lpstr>
      <vt:lpstr>Georgia</vt:lpstr>
      <vt:lpstr>IBM Plex Sans</vt:lpstr>
      <vt:lpstr>Noto Serif</vt:lpstr>
      <vt:lpstr>Open Sans</vt:lpstr>
      <vt:lpstr>Roboto</vt:lpstr>
      <vt:lpstr>Times New Roman</vt:lpstr>
      <vt:lpstr>var(--global-heading-font-family)</vt:lpstr>
      <vt:lpstr>Wingdings</vt:lpstr>
      <vt:lpstr>Office Theme</vt:lpstr>
      <vt:lpstr>Custom Design</vt:lpstr>
      <vt:lpstr>UE23CS328C NLP Empowerment: Delving into Prompt Engineering and LLMs for enhanced capabilities</vt:lpstr>
      <vt:lpstr>PowerPoint Presentation</vt:lpstr>
      <vt:lpstr>Today’s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Ananthanagu</dc:creator>
  <cp:lastModifiedBy>Dr Arti Arya</cp:lastModifiedBy>
  <cp:revision>24</cp:revision>
  <dcterms:modified xsi:type="dcterms:W3CDTF">2023-07-20T18:14:06Z</dcterms:modified>
</cp:coreProperties>
</file>